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62" r:id="rId3"/>
    <p:sldId id="258" r:id="rId4"/>
    <p:sldId id="266" r:id="rId5"/>
    <p:sldId id="267" r:id="rId6"/>
    <p:sldId id="259" r:id="rId7"/>
    <p:sldId id="268" r:id="rId8"/>
    <p:sldId id="260" r:id="rId9"/>
    <p:sldId id="269" r:id="rId10"/>
    <p:sldId id="270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Document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AppData\Local\Temp\Temp2_Project_Report.zip\Master%20blaster%20sachin%20tendulkar%20criket%20match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Document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AppData\Local\Temp\Temp2_Project_Report.zip\Master%20blaster%20sachin%20tendulkar%20criket%20matc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AppData\Local\Temp\Temp2_Project_Report.zip\Master%20blaster%20sachin%20tendulkar%20criket%20matc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Documents\Book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Documents\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AppData\Local\Temp\Temp2_Project_Report.zip\Master%20blaster%20sachin%20tendulkar%20criket%20matc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Documents\Book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ekha%20Singh\AppData\Local\Temp\Temp2_Project_Report.zip\Master%20blaster%20sachin%20tendulkar%20criket%20match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[Book1.xlsx]pivot-batting!PivotTable2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Runs</a:t>
            </a:r>
            <a:r>
              <a:rPr lang="en-US" baseline="0"/>
              <a:t> Scored Year on Year</a:t>
            </a:r>
            <a:endParaRPr lang="en-US"/>
          </a:p>
        </c:rich>
      </c:tx>
      <c:overlay val="0"/>
      <c:spPr>
        <a:solidFill>
          <a:schemeClr val="accent1">
            <a:lumMod val="40000"/>
            <a:lumOff val="6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'pivot-batting'!$L$3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'pivot-batting'!$K$4:$K$29</c:f>
              <c:strCache>
                <c:ptCount val="25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  <c:pt idx="5">
                  <c:v>1994</c:v>
                </c:pt>
                <c:pt idx="6">
                  <c:v>1995</c:v>
                </c:pt>
                <c:pt idx="7">
                  <c:v>1996</c:v>
                </c:pt>
                <c:pt idx="8">
                  <c:v>1997</c:v>
                </c:pt>
                <c:pt idx="9">
                  <c:v>1998</c:v>
                </c:pt>
                <c:pt idx="10">
                  <c:v>1999</c:v>
                </c:pt>
                <c:pt idx="11">
                  <c:v>2000</c:v>
                </c:pt>
                <c:pt idx="12">
                  <c:v>2001</c:v>
                </c:pt>
                <c:pt idx="13">
                  <c:v>2002</c:v>
                </c:pt>
                <c:pt idx="14">
                  <c:v>2003</c:v>
                </c:pt>
                <c:pt idx="15">
                  <c:v>2004</c:v>
                </c:pt>
                <c:pt idx="16">
                  <c:v>2005</c:v>
                </c:pt>
                <c:pt idx="17">
                  <c:v>2006</c:v>
                </c:pt>
                <c:pt idx="18">
                  <c:v>2007</c:v>
                </c:pt>
                <c:pt idx="19">
                  <c:v>2008</c:v>
                </c:pt>
                <c:pt idx="20">
                  <c:v>2009</c:v>
                </c:pt>
                <c:pt idx="21">
                  <c:v>2010</c:v>
                </c:pt>
                <c:pt idx="22">
                  <c:v>2011</c:v>
                </c:pt>
                <c:pt idx="23">
                  <c:v>2012</c:v>
                </c:pt>
                <c:pt idx="24">
                  <c:v>2013</c:v>
                </c:pt>
              </c:strCache>
            </c:strRef>
          </c:cat>
          <c:val>
            <c:numRef>
              <c:f>'pivot-batting'!$L$4:$L$29</c:f>
              <c:numCache>
                <c:formatCode>General</c:formatCode>
                <c:ptCount val="25"/>
                <c:pt idx="0">
                  <c:v>7</c:v>
                </c:pt>
                <c:pt idx="1">
                  <c:v>10</c:v>
                </c:pt>
                <c:pt idx="2">
                  <c:v>4</c:v>
                </c:pt>
                <c:pt idx="3">
                  <c:v>11</c:v>
                </c:pt>
                <c:pt idx="4">
                  <c:v>10</c:v>
                </c:pt>
                <c:pt idx="5">
                  <c:v>11</c:v>
                </c:pt>
                <c:pt idx="6">
                  <c:v>4</c:v>
                </c:pt>
                <c:pt idx="7">
                  <c:v>15</c:v>
                </c:pt>
                <c:pt idx="8">
                  <c:v>18</c:v>
                </c:pt>
                <c:pt idx="9">
                  <c:v>9</c:v>
                </c:pt>
                <c:pt idx="10">
                  <c:v>20</c:v>
                </c:pt>
                <c:pt idx="11">
                  <c:v>11</c:v>
                </c:pt>
                <c:pt idx="12">
                  <c:v>19</c:v>
                </c:pt>
                <c:pt idx="13">
                  <c:v>26</c:v>
                </c:pt>
                <c:pt idx="14">
                  <c:v>10</c:v>
                </c:pt>
                <c:pt idx="15">
                  <c:v>15</c:v>
                </c:pt>
                <c:pt idx="16">
                  <c:v>11</c:v>
                </c:pt>
                <c:pt idx="17">
                  <c:v>15</c:v>
                </c:pt>
                <c:pt idx="18">
                  <c:v>17</c:v>
                </c:pt>
                <c:pt idx="19">
                  <c:v>25</c:v>
                </c:pt>
                <c:pt idx="20">
                  <c:v>10</c:v>
                </c:pt>
                <c:pt idx="21">
                  <c:v>25</c:v>
                </c:pt>
                <c:pt idx="22">
                  <c:v>17</c:v>
                </c:pt>
                <c:pt idx="23">
                  <c:v>16</c:v>
                </c:pt>
                <c:pt idx="2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78-4705-9B5F-44BDDAA12D1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34398072"/>
        <c:axId val="1134396472"/>
      </c:barChart>
      <c:catAx>
        <c:axId val="1134398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396472"/>
        <c:crosses val="autoZero"/>
        <c:auto val="1"/>
        <c:lblAlgn val="ctr"/>
        <c:lblOffset val="100"/>
        <c:noMultiLvlLbl val="0"/>
      </c:catAx>
      <c:valAx>
        <c:axId val="1134396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398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[Master blaster sachin tendulkar criket match.xlsx]pivot-ODI!PivotTable8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>
                <a:latin typeface="+mn-lt"/>
              </a:rPr>
              <a:t>Contry-wise-Total-wickets</a:t>
            </a:r>
            <a:r>
              <a:rPr lang="en-US" sz="1400" baseline="0">
                <a:latin typeface="+mn-lt"/>
              </a:rPr>
              <a:t> in ODI</a:t>
            </a:r>
            <a:endParaRPr lang="en-US" sz="1400"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38100" cap="flat" cmpd="dbl" algn="ctr">
            <a:solidFill>
              <a:schemeClr val="accent1"/>
            </a:solidFill>
            <a:miter lim="800000"/>
          </a:ln>
          <a:effectLst/>
        </c:spPr>
        <c:marker>
          <c:symbol val="circle"/>
          <c:size val="6"/>
          <c:spPr>
            <a:solidFill>
              <a:schemeClr val="accent1"/>
            </a:solidFill>
            <a:ln w="9525" cap="flat" cmpd="sng" algn="ctr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38100" cap="flat" cmpd="dbl" algn="ctr">
            <a:solidFill>
              <a:schemeClr val="accent1"/>
            </a:solidFill>
            <a:miter lim="800000"/>
          </a:ln>
          <a:effectLst/>
        </c:spPr>
        <c:marker>
          <c:symbol val="circle"/>
          <c:size val="6"/>
          <c:spPr>
            <a:solidFill>
              <a:schemeClr val="accent1"/>
            </a:solidFill>
            <a:ln w="9525" cap="flat" cmpd="sng" algn="ctr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38100" cap="flat" cmpd="dbl" algn="ctr">
            <a:solidFill>
              <a:schemeClr val="accent1"/>
            </a:solidFill>
            <a:miter lim="800000"/>
          </a:ln>
          <a:effectLst/>
        </c:spPr>
        <c:marker>
          <c:symbol val="circle"/>
          <c:size val="6"/>
          <c:spPr>
            <a:solidFill>
              <a:schemeClr val="accent1"/>
            </a:solidFill>
            <a:ln w="9525" cap="flat" cmpd="sng" algn="ctr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38100" cap="flat" cmpd="dbl" algn="ctr">
            <a:solidFill>
              <a:schemeClr val="accent1"/>
            </a:solidFill>
            <a:miter lim="800000"/>
          </a:ln>
          <a:effectLst/>
        </c:spPr>
        <c:marker>
          <c:symbol val="circle"/>
          <c:size val="6"/>
          <c:spPr>
            <a:solidFill>
              <a:schemeClr val="accent1"/>
            </a:solidFill>
            <a:ln w="9525" cap="flat" cmpd="sng" algn="ctr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38100" cap="flat" cmpd="dbl" algn="ctr">
            <a:solidFill>
              <a:schemeClr val="accent1"/>
            </a:solidFill>
            <a:miter lim="800000"/>
          </a:ln>
          <a:effectLst/>
        </c:spPr>
        <c:marker>
          <c:symbol val="circle"/>
          <c:size val="6"/>
          <c:spPr>
            <a:solidFill>
              <a:schemeClr val="accent1"/>
            </a:solidFill>
            <a:ln w="9525" cap="flat" cmpd="sng" algn="ctr">
              <a:solidFill>
                <a:schemeClr val="l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'pivot-ODI'!$W$4</c:f>
              <c:strCache>
                <c:ptCount val="1"/>
                <c:pt idx="0">
                  <c:v>Total</c:v>
                </c:pt>
              </c:strCache>
            </c:strRef>
          </c:tx>
          <c:spPr>
            <a:ln w="38100" cap="flat" cmpd="dbl" algn="ctr">
              <a:solidFill>
                <a:schemeClr val="accent1"/>
              </a:solidFill>
              <a:miter lim="800000"/>
            </a:ln>
            <a:effectLst/>
          </c:spPr>
          <c:marker>
            <c:symbol val="circle"/>
            <c:size val="6"/>
            <c:spPr>
              <a:solidFill>
                <a:schemeClr val="accent1"/>
              </a:solidFill>
              <a:ln w="9525" cap="flat" cmpd="sng" algn="ctr">
                <a:solidFill>
                  <a:schemeClr val="l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'pivot-ODI'!$V$5:$V$18</c:f>
              <c:strCache>
                <c:ptCount val="13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Ireland</c:v>
                </c:pt>
                <c:pt idx="4">
                  <c:v>v Kenya</c:v>
                </c:pt>
                <c:pt idx="5">
                  <c:v>v Netherlands</c:v>
                </c:pt>
                <c:pt idx="6">
                  <c:v>v New Zealand</c:v>
                </c:pt>
                <c:pt idx="7">
                  <c:v>v Pakistan</c:v>
                </c:pt>
                <c:pt idx="8">
                  <c:v>v South Africa</c:v>
                </c:pt>
                <c:pt idx="9">
                  <c:v>v Sri Lanka</c:v>
                </c:pt>
                <c:pt idx="10">
                  <c:v>v U.A.E.</c:v>
                </c:pt>
                <c:pt idx="11">
                  <c:v>v West Indies</c:v>
                </c:pt>
                <c:pt idx="12">
                  <c:v>v Zimbabwe</c:v>
                </c:pt>
              </c:strCache>
            </c:strRef>
          </c:cat>
          <c:val>
            <c:numRef>
              <c:f>'pivot-ODI'!$W$5:$W$18</c:f>
              <c:numCache>
                <c:formatCode>General</c:formatCode>
                <c:ptCount val="13"/>
                <c:pt idx="0">
                  <c:v>30</c:v>
                </c:pt>
                <c:pt idx="1">
                  <c:v>5</c:v>
                </c:pt>
                <c:pt idx="2">
                  <c:v>22</c:v>
                </c:pt>
                <c:pt idx="3">
                  <c:v>2</c:v>
                </c:pt>
                <c:pt idx="4">
                  <c:v>4</c:v>
                </c:pt>
                <c:pt idx="5">
                  <c:v>1</c:v>
                </c:pt>
                <c:pt idx="6">
                  <c:v>26</c:v>
                </c:pt>
                <c:pt idx="7">
                  <c:v>34</c:v>
                </c:pt>
                <c:pt idx="8">
                  <c:v>30</c:v>
                </c:pt>
                <c:pt idx="9">
                  <c:v>43</c:v>
                </c:pt>
                <c:pt idx="10">
                  <c:v>1</c:v>
                </c:pt>
                <c:pt idx="11">
                  <c:v>23</c:v>
                </c:pt>
                <c:pt idx="12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59-4071-A1D8-F2E3022D281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34433912"/>
        <c:axId val="1134434232"/>
      </c:lineChart>
      <c:catAx>
        <c:axId val="1134433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434232"/>
        <c:crosses val="autoZero"/>
        <c:auto val="1"/>
        <c:lblAlgn val="ctr"/>
        <c:lblOffset val="100"/>
        <c:noMultiLvlLbl val="0"/>
      </c:catAx>
      <c:valAx>
        <c:axId val="1134434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  <a:alpha val="3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tx1">
                <a:lumMod val="15000"/>
                <a:lumOff val="85000"/>
              </a:schemeClr>
            </a:solidFill>
            <a:round/>
            <a:tailEnd type="none" w="med" len="lg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433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[Book1.xlsx]pivot-batting!PivotTable1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Runs</a:t>
            </a:r>
            <a:r>
              <a:rPr lang="en-US" baseline="0"/>
              <a:t> Scored v/s Country</a:t>
            </a:r>
            <a:endParaRPr lang="en-US"/>
          </a:p>
        </c:rich>
      </c:tx>
      <c:overlay val="0"/>
      <c:spPr>
        <a:solidFill>
          <a:schemeClr val="accent1">
            <a:lumMod val="40000"/>
            <a:lumOff val="6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'pivot-batting'!$B$3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'pivot-batting'!$A$4:$A$13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'pivot-batting'!$B$4:$B$13</c:f>
              <c:numCache>
                <c:formatCode>General</c:formatCode>
                <c:ptCount val="9"/>
                <c:pt idx="0">
                  <c:v>75</c:v>
                </c:pt>
                <c:pt idx="1">
                  <c:v>11</c:v>
                </c:pt>
                <c:pt idx="2">
                  <c:v>56</c:v>
                </c:pt>
                <c:pt idx="3">
                  <c:v>43</c:v>
                </c:pt>
                <c:pt idx="4">
                  <c:v>32</c:v>
                </c:pt>
                <c:pt idx="5">
                  <c:v>45</c:v>
                </c:pt>
                <c:pt idx="6">
                  <c:v>36</c:v>
                </c:pt>
                <c:pt idx="7">
                  <c:v>33</c:v>
                </c:pt>
                <c:pt idx="8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A-4695-BB25-91BEF24E30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1035768"/>
        <c:axId val="901036088"/>
      </c:barChart>
      <c:catAx>
        <c:axId val="901035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36088"/>
        <c:crosses val="autoZero"/>
        <c:auto val="1"/>
        <c:lblAlgn val="ctr"/>
        <c:lblOffset val="100"/>
        <c:noMultiLvlLbl val="0"/>
      </c:catAx>
      <c:valAx>
        <c:axId val="901036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35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[Master blaster sachin tendulkar criket match.xlsx]pivot-batting!PivotTable4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Year-wise -4s</a:t>
            </a:r>
            <a:r>
              <a:rPr lang="en-US" baseline="0"/>
              <a:t> scored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66666666666666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01851851851851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149E-3"/>
              <c:y val="-0.1898148148148149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236111111111111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75925925925925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79901E-3"/>
              <c:y val="-0.1527777777777777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157407407407408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250000000000000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94444444444444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203703703703703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944444444444445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5.142530588372732E-17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8.796296296296296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571265294186366E-17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7.87037037037036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285632647093183E-17"/>
              <c:y val="-0.13888888888888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285632647093183E-17"/>
              <c:y val="-0.13888888888888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7.87037037037036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571265294186366E-17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8.796296296296296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5.142530588372732E-17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944444444444445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203703703703703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94444444444444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250000000000000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157407407407408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79901E-3"/>
              <c:y val="-0.1527777777777777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75925925925925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236111111111111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149E-3"/>
              <c:y val="-0.1898148148148149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66666666666666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01851851851851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285632647093183E-17"/>
              <c:y val="-0.13888888888888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7.87037037037036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571265294186366E-17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8.796296296296296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5.142530588372732E-17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944444444444445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203703703703703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94444444444444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250000000000000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157407407407408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79901E-3"/>
              <c:y val="-0.1527777777777777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75925925925925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236111111111111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149E-3"/>
              <c:y val="-0.1898148148148149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66666666666666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01851851851851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285632647093183E-17"/>
              <c:y val="-0.13888888888888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7.87037037037036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571265294186366E-17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8.796296296296296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5.142530588372732E-17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944444444444445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203703703703703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94444444444444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250000000000000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157407407407408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79901E-3"/>
              <c:y val="-0.1527777777777777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75925925925925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236111111111111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149E-3"/>
              <c:y val="-0.1898148148148149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66666666666666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01851851851851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9.2592592592592587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285632647093183E-17"/>
              <c:y val="-0.138888888888888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7.870370370370362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571265294186366E-17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3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8.7962962962962965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5.142530588372732E-17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944444444444445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90462E-3"/>
              <c:y val="-0.2037037037037037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34259259259259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9444444444444448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250000000000000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80924E-3"/>
              <c:y val="-0.1157407407407408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0462E-3"/>
              <c:y val="-0.1620370370370370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5.6100981767179901E-3"/>
              <c:y val="-0.1527777777777777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75925925925925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2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2.8050490883589434E-3"/>
              <c:y val="-0.1296296296296296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2361111111111111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2.805049088359149E-3"/>
              <c:y val="-0.1898148148148149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-1.0285061176745464E-16"/>
              <c:y val="-0.1666666666666666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1"/>
          </a:solidFill>
          <a:ln>
            <a:noFill/>
          </a:ln>
          <a:effectLst/>
        </c:spPr>
        <c:dLbl>
          <c:idx val="0"/>
          <c:layout>
            <c:manualLayout>
              <c:x val="0"/>
              <c:y val="-0.101851851851851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'pivot-batting'!$W$3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8E0-41B7-B31C-3ABB21337E8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8E0-41B7-B31C-3ABB21337E8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8E0-41B7-B31C-3ABB21337E8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8E0-41B7-B31C-3ABB21337E8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8E0-41B7-B31C-3ABB21337E8E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8E0-41B7-B31C-3ABB21337E8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E8E0-41B7-B31C-3ABB21337E8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E8E0-41B7-B31C-3ABB21337E8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E8E0-41B7-B31C-3ABB21337E8E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E8E0-41B7-B31C-3ABB21337E8E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E8E0-41B7-B31C-3ABB21337E8E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E8E0-41B7-B31C-3ABB21337E8E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E8E0-41B7-B31C-3ABB21337E8E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E8E0-41B7-B31C-3ABB21337E8E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E8E0-41B7-B31C-3ABB21337E8E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E8E0-41B7-B31C-3ABB21337E8E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E8E0-41B7-B31C-3ABB21337E8E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E8E0-41B7-B31C-3ABB21337E8E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E8E0-41B7-B31C-3ABB21337E8E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E8E0-41B7-B31C-3ABB21337E8E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E8E0-41B7-B31C-3ABB21337E8E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E8E0-41B7-B31C-3ABB21337E8E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E8E0-41B7-B31C-3ABB21337E8E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E8E0-41B7-B31C-3ABB21337E8E}"/>
              </c:ext>
            </c:extLst>
          </c:dPt>
          <c:dPt>
            <c:idx val="2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E8E0-41B7-B31C-3ABB21337E8E}"/>
              </c:ext>
            </c:extLst>
          </c:dPt>
          <c:dLbls>
            <c:dLbl>
              <c:idx val="0"/>
              <c:layout>
                <c:manualLayout>
                  <c:x val="0"/>
                  <c:y val="-9.259259259259258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8E0-41B7-B31C-3ABB21337E8E}"/>
                </c:ext>
              </c:extLst>
            </c:dLbl>
            <c:dLbl>
              <c:idx val="1"/>
              <c:layout>
                <c:manualLayout>
                  <c:x val="-1.285632647093183E-17"/>
                  <c:y val="-0.138888888888888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8E0-41B7-B31C-3ABB21337E8E}"/>
                </c:ext>
              </c:extLst>
            </c:dLbl>
            <c:dLbl>
              <c:idx val="2"/>
              <c:layout>
                <c:manualLayout>
                  <c:x val="0"/>
                  <c:y val="-7.870370370370362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8E0-41B7-B31C-3ABB21337E8E}"/>
                </c:ext>
              </c:extLst>
            </c:dLbl>
            <c:dLbl>
              <c:idx val="3"/>
              <c:layout>
                <c:manualLayout>
                  <c:x val="-2.571265294186366E-17"/>
                  <c:y val="-0.1342592592592592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8E0-41B7-B31C-3ABB21337E8E}"/>
                </c:ext>
              </c:extLst>
            </c:dLbl>
            <c:dLbl>
              <c:idx val="4"/>
              <c:layout>
                <c:manualLayout>
                  <c:x val="2.8050490883590462E-3"/>
                  <c:y val="-0.1342592592592593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8E0-41B7-B31C-3ABB21337E8E}"/>
                </c:ext>
              </c:extLst>
            </c:dLbl>
            <c:dLbl>
              <c:idx val="5"/>
              <c:layout>
                <c:manualLayout>
                  <c:x val="2.8050490883590462E-3"/>
                  <c:y val="-0.1342592592592592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8E0-41B7-B31C-3ABB21337E8E}"/>
                </c:ext>
              </c:extLst>
            </c:dLbl>
            <c:dLbl>
              <c:idx val="6"/>
              <c:layout>
                <c:manualLayout>
                  <c:x val="0"/>
                  <c:y val="-8.796296296296296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8E0-41B7-B31C-3ABB21337E8E}"/>
                </c:ext>
              </c:extLst>
            </c:dLbl>
            <c:dLbl>
              <c:idx val="7"/>
              <c:layout>
                <c:manualLayout>
                  <c:x val="-5.142530588372732E-17"/>
                  <c:y val="-0.1620370370370370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8E0-41B7-B31C-3ABB21337E8E}"/>
                </c:ext>
              </c:extLst>
            </c:dLbl>
            <c:dLbl>
              <c:idx val="8"/>
              <c:layout>
                <c:manualLayout>
                  <c:x val="0"/>
                  <c:y val="-0.1944444444444445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8E0-41B7-B31C-3ABB21337E8E}"/>
                </c:ext>
              </c:extLst>
            </c:dLbl>
            <c:dLbl>
              <c:idx val="9"/>
              <c:layout>
                <c:manualLayout>
                  <c:x val="-2.8050490883590462E-3"/>
                  <c:y val="-0.12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8E0-41B7-B31C-3ABB21337E8E}"/>
                </c:ext>
              </c:extLst>
            </c:dLbl>
            <c:dLbl>
              <c:idx val="10"/>
              <c:layout>
                <c:manualLayout>
                  <c:x val="2.8050490883590462E-3"/>
                  <c:y val="-0.2037037037037037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8E0-41B7-B31C-3ABB21337E8E}"/>
                </c:ext>
              </c:extLst>
            </c:dLbl>
            <c:dLbl>
              <c:idx val="11"/>
              <c:layout>
                <c:manualLayout>
                  <c:x val="5.6100981767180924E-3"/>
                  <c:y val="-0.1342592592592592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8E0-41B7-B31C-3ABB21337E8E}"/>
                </c:ext>
              </c:extLst>
            </c:dLbl>
            <c:dLbl>
              <c:idx val="12"/>
              <c:layout>
                <c:manualLayout>
                  <c:x val="-2.8050490883590462E-3"/>
                  <c:y val="-0.1944444444444444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8E0-41B7-B31C-3ABB21337E8E}"/>
                </c:ext>
              </c:extLst>
            </c:dLbl>
            <c:dLbl>
              <c:idx val="13"/>
              <c:layout>
                <c:manualLayout>
                  <c:x val="5.6100981767180924E-3"/>
                  <c:y val="-0.250000000000000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8E0-41B7-B31C-3ABB21337E8E}"/>
                </c:ext>
              </c:extLst>
            </c:dLbl>
            <c:dLbl>
              <c:idx val="14"/>
              <c:layout>
                <c:manualLayout>
                  <c:x val="5.6100981767180924E-3"/>
                  <c:y val="-0.1157407407407408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8E0-41B7-B31C-3ABB21337E8E}"/>
                </c:ext>
              </c:extLst>
            </c:dLbl>
            <c:dLbl>
              <c:idx val="15"/>
              <c:layout>
                <c:manualLayout>
                  <c:x val="-2.8050490883590462E-3"/>
                  <c:y val="-0.1620370370370370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E8E0-41B7-B31C-3ABB21337E8E}"/>
                </c:ext>
              </c:extLst>
            </c:dLbl>
            <c:dLbl>
              <c:idx val="16"/>
              <c:layout>
                <c:manualLayout>
                  <c:x val="0"/>
                  <c:y val="-0.1296296296296296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E8E0-41B7-B31C-3ABB21337E8E}"/>
                </c:ext>
              </c:extLst>
            </c:dLbl>
            <c:dLbl>
              <c:idx val="17"/>
              <c:layout>
                <c:manualLayout>
                  <c:x val="5.6100981767179901E-3"/>
                  <c:y val="-0.1527777777777777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E8E0-41B7-B31C-3ABB21337E8E}"/>
                </c:ext>
              </c:extLst>
            </c:dLbl>
            <c:dLbl>
              <c:idx val="18"/>
              <c:layout>
                <c:manualLayout>
                  <c:x val="-1.0285061176745464E-16"/>
                  <c:y val="-0.1759259259259259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E8E0-41B7-B31C-3ABB21337E8E}"/>
                </c:ext>
              </c:extLst>
            </c:dLbl>
            <c:dLbl>
              <c:idx val="19"/>
              <c:layout>
                <c:manualLayout>
                  <c:x val="2.8050490883589434E-3"/>
                  <c:y val="-0.2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E8E0-41B7-B31C-3ABB21337E8E}"/>
                </c:ext>
              </c:extLst>
            </c:dLbl>
            <c:dLbl>
              <c:idx val="20"/>
              <c:layout>
                <c:manualLayout>
                  <c:x val="2.8050490883589434E-3"/>
                  <c:y val="-0.1296296296296296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E8E0-41B7-B31C-3ABB21337E8E}"/>
                </c:ext>
              </c:extLst>
            </c:dLbl>
            <c:dLbl>
              <c:idx val="21"/>
              <c:layout>
                <c:manualLayout>
                  <c:x val="0"/>
                  <c:y val="-0.2361111111111111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E8E0-41B7-B31C-3ABB21337E8E}"/>
                </c:ext>
              </c:extLst>
            </c:dLbl>
            <c:dLbl>
              <c:idx val="22"/>
              <c:layout>
                <c:manualLayout>
                  <c:x val="-2.805049088359149E-3"/>
                  <c:y val="-0.189814814814814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E8E0-41B7-B31C-3ABB21337E8E}"/>
                </c:ext>
              </c:extLst>
            </c:dLbl>
            <c:dLbl>
              <c:idx val="23"/>
              <c:layout>
                <c:manualLayout>
                  <c:x val="-1.0285061176745464E-16"/>
                  <c:y val="-0.1666666666666666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E8E0-41B7-B31C-3ABB21337E8E}"/>
                </c:ext>
              </c:extLst>
            </c:dLbl>
            <c:dLbl>
              <c:idx val="24"/>
              <c:layout>
                <c:manualLayout>
                  <c:x val="0"/>
                  <c:y val="-0.1018518518518518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1-E8E0-41B7-B31C-3ABB21337E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'pivot-batting'!$V$4:$V$29</c:f>
              <c:strCache>
                <c:ptCount val="25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  <c:pt idx="5">
                  <c:v>1994</c:v>
                </c:pt>
                <c:pt idx="6">
                  <c:v>1995</c:v>
                </c:pt>
                <c:pt idx="7">
                  <c:v>1996</c:v>
                </c:pt>
                <c:pt idx="8">
                  <c:v>1997</c:v>
                </c:pt>
                <c:pt idx="9">
                  <c:v>1998</c:v>
                </c:pt>
                <c:pt idx="10">
                  <c:v>1999</c:v>
                </c:pt>
                <c:pt idx="11">
                  <c:v>2000</c:v>
                </c:pt>
                <c:pt idx="12">
                  <c:v>2001</c:v>
                </c:pt>
                <c:pt idx="13">
                  <c:v>2002</c:v>
                </c:pt>
                <c:pt idx="14">
                  <c:v>2003</c:v>
                </c:pt>
                <c:pt idx="15">
                  <c:v>2004</c:v>
                </c:pt>
                <c:pt idx="16">
                  <c:v>2005</c:v>
                </c:pt>
                <c:pt idx="17">
                  <c:v>2006</c:v>
                </c:pt>
                <c:pt idx="18">
                  <c:v>2007</c:v>
                </c:pt>
                <c:pt idx="19">
                  <c:v>2008</c:v>
                </c:pt>
                <c:pt idx="20">
                  <c:v>2009</c:v>
                </c:pt>
                <c:pt idx="21">
                  <c:v>2010</c:v>
                </c:pt>
                <c:pt idx="22">
                  <c:v>2011</c:v>
                </c:pt>
                <c:pt idx="23">
                  <c:v>2012</c:v>
                </c:pt>
                <c:pt idx="24">
                  <c:v>2013</c:v>
                </c:pt>
              </c:strCache>
            </c:strRef>
          </c:cat>
          <c:val>
            <c:numRef>
              <c:f>'pivot-batting'!$W$4:$W$29</c:f>
              <c:numCache>
                <c:formatCode>General</c:formatCode>
                <c:ptCount val="25"/>
                <c:pt idx="0">
                  <c:v>7</c:v>
                </c:pt>
                <c:pt idx="1">
                  <c:v>10</c:v>
                </c:pt>
                <c:pt idx="2">
                  <c:v>4</c:v>
                </c:pt>
                <c:pt idx="3">
                  <c:v>11</c:v>
                </c:pt>
                <c:pt idx="4">
                  <c:v>10</c:v>
                </c:pt>
                <c:pt idx="5">
                  <c:v>11</c:v>
                </c:pt>
                <c:pt idx="6">
                  <c:v>4</c:v>
                </c:pt>
                <c:pt idx="7">
                  <c:v>15</c:v>
                </c:pt>
                <c:pt idx="8">
                  <c:v>18</c:v>
                </c:pt>
                <c:pt idx="9">
                  <c:v>9</c:v>
                </c:pt>
                <c:pt idx="10">
                  <c:v>20</c:v>
                </c:pt>
                <c:pt idx="11">
                  <c:v>11</c:v>
                </c:pt>
                <c:pt idx="12">
                  <c:v>19</c:v>
                </c:pt>
                <c:pt idx="13">
                  <c:v>26</c:v>
                </c:pt>
                <c:pt idx="14">
                  <c:v>10</c:v>
                </c:pt>
                <c:pt idx="15">
                  <c:v>15</c:v>
                </c:pt>
                <c:pt idx="16">
                  <c:v>11</c:v>
                </c:pt>
                <c:pt idx="17">
                  <c:v>15</c:v>
                </c:pt>
                <c:pt idx="18">
                  <c:v>17</c:v>
                </c:pt>
                <c:pt idx="19">
                  <c:v>25</c:v>
                </c:pt>
                <c:pt idx="20">
                  <c:v>10</c:v>
                </c:pt>
                <c:pt idx="21">
                  <c:v>25</c:v>
                </c:pt>
                <c:pt idx="22">
                  <c:v>17</c:v>
                </c:pt>
                <c:pt idx="23">
                  <c:v>16</c:v>
                </c:pt>
                <c:pt idx="2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2-E8E0-41B7-B31C-3ABB21337E8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01058808"/>
        <c:axId val="901057208"/>
      </c:barChart>
      <c:catAx>
        <c:axId val="901058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57208"/>
        <c:crosses val="autoZero"/>
        <c:auto val="1"/>
        <c:lblAlgn val="ctr"/>
        <c:lblOffset val="100"/>
        <c:noMultiLvlLbl val="0"/>
      </c:catAx>
      <c:valAx>
        <c:axId val="901057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58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[Master blaster sachin tendulkar criket match.xlsx]pivot-batting!PivotTable5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Year-Wise-6s-scored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'pivot-batting'!$AG$3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'pivot-batting'!$AF$4:$AF$29</c:f>
              <c:strCache>
                <c:ptCount val="25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  <c:pt idx="5">
                  <c:v>1994</c:v>
                </c:pt>
                <c:pt idx="6">
                  <c:v>1995</c:v>
                </c:pt>
                <c:pt idx="7">
                  <c:v>1996</c:v>
                </c:pt>
                <c:pt idx="8">
                  <c:v>1997</c:v>
                </c:pt>
                <c:pt idx="9">
                  <c:v>1998</c:v>
                </c:pt>
                <c:pt idx="10">
                  <c:v>1999</c:v>
                </c:pt>
                <c:pt idx="11">
                  <c:v>2000</c:v>
                </c:pt>
                <c:pt idx="12">
                  <c:v>2001</c:v>
                </c:pt>
                <c:pt idx="13">
                  <c:v>2002</c:v>
                </c:pt>
                <c:pt idx="14">
                  <c:v>2003</c:v>
                </c:pt>
                <c:pt idx="15">
                  <c:v>2004</c:v>
                </c:pt>
                <c:pt idx="16">
                  <c:v>2005</c:v>
                </c:pt>
                <c:pt idx="17">
                  <c:v>2006</c:v>
                </c:pt>
                <c:pt idx="18">
                  <c:v>2007</c:v>
                </c:pt>
                <c:pt idx="19">
                  <c:v>2008</c:v>
                </c:pt>
                <c:pt idx="20">
                  <c:v>2009</c:v>
                </c:pt>
                <c:pt idx="21">
                  <c:v>2010</c:v>
                </c:pt>
                <c:pt idx="22">
                  <c:v>2011</c:v>
                </c:pt>
                <c:pt idx="23">
                  <c:v>2012</c:v>
                </c:pt>
                <c:pt idx="24">
                  <c:v>2013</c:v>
                </c:pt>
              </c:strCache>
            </c:strRef>
          </c:cat>
          <c:val>
            <c:numRef>
              <c:f>'pivot-batting'!$AG$4:$AG$29</c:f>
              <c:numCache>
                <c:formatCode>General</c:formatCode>
                <c:ptCount val="25"/>
                <c:pt idx="0">
                  <c:v>7</c:v>
                </c:pt>
                <c:pt idx="1">
                  <c:v>10</c:v>
                </c:pt>
                <c:pt idx="2">
                  <c:v>4</c:v>
                </c:pt>
                <c:pt idx="3">
                  <c:v>11</c:v>
                </c:pt>
                <c:pt idx="4">
                  <c:v>10</c:v>
                </c:pt>
                <c:pt idx="5">
                  <c:v>11</c:v>
                </c:pt>
                <c:pt idx="6">
                  <c:v>4</c:v>
                </c:pt>
                <c:pt idx="7">
                  <c:v>15</c:v>
                </c:pt>
                <c:pt idx="8">
                  <c:v>18</c:v>
                </c:pt>
                <c:pt idx="9">
                  <c:v>9</c:v>
                </c:pt>
                <c:pt idx="10">
                  <c:v>20</c:v>
                </c:pt>
                <c:pt idx="11">
                  <c:v>11</c:v>
                </c:pt>
                <c:pt idx="12">
                  <c:v>19</c:v>
                </c:pt>
                <c:pt idx="13">
                  <c:v>26</c:v>
                </c:pt>
                <c:pt idx="14">
                  <c:v>10</c:v>
                </c:pt>
                <c:pt idx="15">
                  <c:v>15</c:v>
                </c:pt>
                <c:pt idx="16">
                  <c:v>11</c:v>
                </c:pt>
                <c:pt idx="17">
                  <c:v>15</c:v>
                </c:pt>
                <c:pt idx="18">
                  <c:v>17</c:v>
                </c:pt>
                <c:pt idx="19">
                  <c:v>25</c:v>
                </c:pt>
                <c:pt idx="20">
                  <c:v>10</c:v>
                </c:pt>
                <c:pt idx="21">
                  <c:v>25</c:v>
                </c:pt>
                <c:pt idx="22">
                  <c:v>17</c:v>
                </c:pt>
                <c:pt idx="23">
                  <c:v>16</c:v>
                </c:pt>
                <c:pt idx="2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89-472A-AE52-0646157C1C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1057848"/>
        <c:axId val="901057528"/>
      </c:barChart>
      <c:catAx>
        <c:axId val="901057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57528"/>
        <c:crosses val="autoZero"/>
        <c:auto val="1"/>
        <c:lblAlgn val="ctr"/>
        <c:lblOffset val="100"/>
        <c:noMultiLvlLbl val="0"/>
      </c:catAx>
      <c:valAx>
        <c:axId val="901057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57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[Book1.xlsx]pivot-fielding!PivotTable13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</a:t>
            </a:r>
            <a:r>
              <a:rPr lang="en-US" baseline="0" dirty="0"/>
              <a:t> </a:t>
            </a:r>
            <a:r>
              <a:rPr lang="en-US" dirty="0"/>
              <a:t>wise</a:t>
            </a:r>
            <a:r>
              <a:rPr lang="en-US" baseline="0" dirty="0"/>
              <a:t> </a:t>
            </a:r>
            <a:r>
              <a:rPr lang="en-US" dirty="0"/>
              <a:t>total</a:t>
            </a:r>
            <a:r>
              <a:rPr lang="en-US" baseline="0" dirty="0"/>
              <a:t> catches taken during- Fielding</a:t>
            </a:r>
            <a:endParaRPr lang="en-US" dirty="0"/>
          </a:p>
        </c:rich>
      </c:tx>
      <c:overlay val="0"/>
      <c:spPr>
        <a:solidFill>
          <a:schemeClr val="accent1">
            <a:lumMod val="40000"/>
            <a:lumOff val="6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'pivot-fielding'!$S$3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'pivot-fielding'!$R$4:$R$29</c:f>
              <c:strCache>
                <c:ptCount val="25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  <c:pt idx="5">
                  <c:v>1994</c:v>
                </c:pt>
                <c:pt idx="6">
                  <c:v>1995</c:v>
                </c:pt>
                <c:pt idx="7">
                  <c:v>1996</c:v>
                </c:pt>
                <c:pt idx="8">
                  <c:v>1997</c:v>
                </c:pt>
                <c:pt idx="9">
                  <c:v>1998</c:v>
                </c:pt>
                <c:pt idx="10">
                  <c:v>1999</c:v>
                </c:pt>
                <c:pt idx="11">
                  <c:v>2000</c:v>
                </c:pt>
                <c:pt idx="12">
                  <c:v>2001</c:v>
                </c:pt>
                <c:pt idx="13">
                  <c:v>2002</c:v>
                </c:pt>
                <c:pt idx="14">
                  <c:v>2003</c:v>
                </c:pt>
                <c:pt idx="15">
                  <c:v>2004</c:v>
                </c:pt>
                <c:pt idx="16">
                  <c:v>2005</c:v>
                </c:pt>
                <c:pt idx="17">
                  <c:v>2006</c:v>
                </c:pt>
                <c:pt idx="18">
                  <c:v>2007</c:v>
                </c:pt>
                <c:pt idx="19">
                  <c:v>2008</c:v>
                </c:pt>
                <c:pt idx="20">
                  <c:v>2009</c:v>
                </c:pt>
                <c:pt idx="21">
                  <c:v>2010</c:v>
                </c:pt>
                <c:pt idx="22">
                  <c:v>2011</c:v>
                </c:pt>
                <c:pt idx="23">
                  <c:v>2012</c:v>
                </c:pt>
                <c:pt idx="24">
                  <c:v>2013</c:v>
                </c:pt>
              </c:strCache>
            </c:strRef>
          </c:cat>
          <c:val>
            <c:numRef>
              <c:f>'pivot-fielding'!$S$4:$S$29</c:f>
              <c:numCache>
                <c:formatCode>General</c:formatCode>
                <c:ptCount val="25"/>
                <c:pt idx="0">
                  <c:v>1</c:v>
                </c:pt>
                <c:pt idx="1">
                  <c:v>4</c:v>
                </c:pt>
                <c:pt idx="2">
                  <c:v>2</c:v>
                </c:pt>
                <c:pt idx="3">
                  <c:v>6</c:v>
                </c:pt>
                <c:pt idx="4">
                  <c:v>8</c:v>
                </c:pt>
                <c:pt idx="5">
                  <c:v>7</c:v>
                </c:pt>
                <c:pt idx="6">
                  <c:v>3</c:v>
                </c:pt>
                <c:pt idx="7">
                  <c:v>5</c:v>
                </c:pt>
                <c:pt idx="8">
                  <c:v>9</c:v>
                </c:pt>
                <c:pt idx="9">
                  <c:v>3</c:v>
                </c:pt>
                <c:pt idx="10">
                  <c:v>2</c:v>
                </c:pt>
                <c:pt idx="11">
                  <c:v>5</c:v>
                </c:pt>
                <c:pt idx="12">
                  <c:v>5</c:v>
                </c:pt>
                <c:pt idx="13">
                  <c:v>8</c:v>
                </c:pt>
                <c:pt idx="14">
                  <c:v>2</c:v>
                </c:pt>
                <c:pt idx="15">
                  <c:v>5</c:v>
                </c:pt>
                <c:pt idx="16">
                  <c:v>2</c:v>
                </c:pt>
                <c:pt idx="17">
                  <c:v>8</c:v>
                </c:pt>
                <c:pt idx="18">
                  <c:v>10</c:v>
                </c:pt>
                <c:pt idx="19">
                  <c:v>5</c:v>
                </c:pt>
                <c:pt idx="20">
                  <c:v>4</c:v>
                </c:pt>
                <c:pt idx="21">
                  <c:v>2</c:v>
                </c:pt>
                <c:pt idx="22">
                  <c:v>4</c:v>
                </c:pt>
                <c:pt idx="23">
                  <c:v>4</c:v>
                </c:pt>
                <c:pt idx="2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28-4EA2-B2DB-93924DA912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01015288"/>
        <c:axId val="901024248"/>
      </c:barChart>
      <c:catAx>
        <c:axId val="901015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24248"/>
        <c:crosses val="autoZero"/>
        <c:auto val="1"/>
        <c:lblAlgn val="ctr"/>
        <c:lblOffset val="100"/>
        <c:noMultiLvlLbl val="0"/>
      </c:catAx>
      <c:valAx>
        <c:axId val="901024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1015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[Book1.xlsx]pivot-fielding!PivotTable16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Matches with different country</a:t>
            </a:r>
          </a:p>
        </c:rich>
      </c:tx>
      <c:overlay val="0"/>
      <c:spPr>
        <a:solidFill>
          <a:schemeClr val="accent1">
            <a:lumMod val="40000"/>
            <a:lumOff val="6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'pivot-fielding'!$DB$7:$DB$10</c:f>
              <c:strCache>
                <c:ptCount val="1"/>
                <c:pt idx="0">
                  <c:v>1989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'pivot-fielding'!$DB$11:$DB$20</c:f>
              <c:numCache>
                <c:formatCode>General</c:formatCode>
                <c:ptCount val="9"/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50-4F3D-B955-99E0D03E93AF}"/>
            </c:ext>
          </c:extLst>
        </c:ser>
        <c:ser>
          <c:idx val="1"/>
          <c:order val="1"/>
          <c:tx>
            <c:strRef>
              <c:f>'pivot-fielding'!$DC$7:$DC$10</c:f>
              <c:strCache>
                <c:ptCount val="1"/>
                <c:pt idx="0">
                  <c:v>1990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'pivot-fielding'!$DC$11:$DC$20</c:f>
              <c:numCache>
                <c:formatCode>General</c:formatCode>
                <c:ptCount val="9"/>
                <c:pt idx="2">
                  <c:v>6</c:v>
                </c:pt>
                <c:pt idx="3">
                  <c:v>5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50-4F3D-B955-99E0D03E93AF}"/>
            </c:ext>
          </c:extLst>
        </c:ser>
        <c:ser>
          <c:idx val="2"/>
          <c:order val="2"/>
          <c:tx>
            <c:strRef>
              <c:f>'pivot-fielding'!$DD$7:$DD$10</c:f>
              <c:strCache>
                <c:ptCount val="1"/>
                <c:pt idx="0">
                  <c:v>1991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'pivot-fielding'!$DD$11:$DD$20</c:f>
              <c:numCache>
                <c:formatCode>General</c:formatCode>
                <c:ptCount val="9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50-4F3D-B955-99E0D03E93AF}"/>
            </c:ext>
          </c:extLst>
        </c:ser>
        <c:ser>
          <c:idx val="3"/>
          <c:order val="3"/>
          <c:tx>
            <c:strRef>
              <c:f>'pivot-fielding'!$DE$7:$DE$10</c:f>
              <c:strCache>
                <c:ptCount val="1"/>
                <c:pt idx="0">
                  <c:v>1992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'pivot-fielding'!$DE$11:$DE$20</c:f>
              <c:numCache>
                <c:formatCode>General</c:formatCode>
                <c:ptCount val="9"/>
                <c:pt idx="0">
                  <c:v>6</c:v>
                </c:pt>
                <c:pt idx="5">
                  <c:v>6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B50-4F3D-B955-99E0D03E93AF}"/>
            </c:ext>
          </c:extLst>
        </c:ser>
        <c:ser>
          <c:idx val="4"/>
          <c:order val="4"/>
          <c:tx>
            <c:strRef>
              <c:f>'pivot-fielding'!$DF$7:$DF$10</c:f>
              <c:strCache>
                <c:ptCount val="1"/>
                <c:pt idx="0">
                  <c:v>1993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'pivot-fielding'!$DF$11:$DF$20</c:f>
              <c:numCache>
                <c:formatCode>General</c:formatCode>
                <c:ptCount val="9"/>
                <c:pt idx="2">
                  <c:v>6</c:v>
                </c:pt>
                <c:pt idx="5">
                  <c:v>2</c:v>
                </c:pt>
                <c:pt idx="6">
                  <c:v>5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50-4F3D-B955-99E0D03E93AF}"/>
            </c:ext>
          </c:extLst>
        </c:ser>
        <c:ser>
          <c:idx val="5"/>
          <c:order val="5"/>
          <c:tx>
            <c:strRef>
              <c:f>'pivot-fielding'!$DG$7:$DG$10</c:f>
              <c:strCache>
                <c:ptCount val="1"/>
                <c:pt idx="0">
                  <c:v>1994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'pivot-fielding'!$DG$11:$DG$20</c:f>
              <c:numCache>
                <c:formatCode>General</c:formatCode>
                <c:ptCount val="9"/>
                <c:pt idx="3">
                  <c:v>2</c:v>
                </c:pt>
                <c:pt idx="6">
                  <c:v>6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50-4F3D-B955-99E0D03E93AF}"/>
            </c:ext>
          </c:extLst>
        </c:ser>
        <c:ser>
          <c:idx val="6"/>
          <c:order val="6"/>
          <c:tx>
            <c:strRef>
              <c:f>'pivot-fielding'!$DH$7:$DH$10</c:f>
              <c:strCache>
                <c:ptCount val="1"/>
                <c:pt idx="0">
                  <c:v>1995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'pivot-fielding'!$DH$11:$DH$20</c:f>
              <c:numCache>
                <c:formatCode>General</c:formatCode>
                <c:ptCount val="9"/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B50-4F3D-B955-99E0D03E93AF}"/>
            </c:ext>
          </c:extLst>
        </c:ser>
        <c:ser>
          <c:idx val="7"/>
          <c:order val="7"/>
          <c:tx>
            <c:strRef>
              <c:f>'pivot-fielding'!$DI$7:$DI$10</c:f>
              <c:strCache>
                <c:ptCount val="1"/>
                <c:pt idx="0">
                  <c:v>1996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'pivot-fielding'!$DI$11:$DI$20</c:f>
              <c:numCache>
                <c:formatCode>General</c:formatCode>
                <c:ptCount val="9"/>
                <c:pt idx="0">
                  <c:v>2</c:v>
                </c:pt>
                <c:pt idx="2">
                  <c:v>5</c:v>
                </c:pt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B50-4F3D-B955-99E0D03E93AF}"/>
            </c:ext>
          </c:extLst>
        </c:ser>
        <c:ser>
          <c:idx val="8"/>
          <c:order val="8"/>
          <c:tx>
            <c:strRef>
              <c:f>'pivot-fielding'!$DJ$7:$DJ$10</c:f>
              <c:strCache>
                <c:ptCount val="1"/>
                <c:pt idx="0">
                  <c:v>1997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'pivot-fielding'!$DJ$11:$DJ$20</c:f>
              <c:numCache>
                <c:formatCode>General</c:formatCode>
                <c:ptCount val="9"/>
                <c:pt idx="5">
                  <c:v>4</c:v>
                </c:pt>
                <c:pt idx="6">
                  <c:v>7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B50-4F3D-B955-99E0D03E93AF}"/>
            </c:ext>
          </c:extLst>
        </c:ser>
        <c:ser>
          <c:idx val="9"/>
          <c:order val="9"/>
          <c:tx>
            <c:strRef>
              <c:f>'pivot-fielding'!$DK$7:$DK$10</c:f>
              <c:strCache>
                <c:ptCount val="1"/>
                <c:pt idx="0">
                  <c:v>1998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'pivot-fielding'!$DK$11:$DK$20</c:f>
              <c:numCache>
                <c:formatCode>General</c:formatCode>
                <c:ptCount val="9"/>
                <c:pt idx="0">
                  <c:v>6</c:v>
                </c:pt>
                <c:pt idx="3">
                  <c:v>2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EB50-4F3D-B955-99E0D03E93AF}"/>
            </c:ext>
          </c:extLst>
        </c:ser>
        <c:ser>
          <c:idx val="10"/>
          <c:order val="10"/>
          <c:tx>
            <c:strRef>
              <c:f>'pivot-fielding'!$DL$7:$DL$10</c:f>
              <c:strCache>
                <c:ptCount val="1"/>
                <c:pt idx="0">
                  <c:v>1999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'pivot-fielding'!$DL$11:$DL$20</c:f>
              <c:numCache>
                <c:formatCode>General</c:formatCode>
                <c:ptCount val="9"/>
                <c:pt idx="0">
                  <c:v>4</c:v>
                </c:pt>
                <c:pt idx="3">
                  <c:v>8</c:v>
                </c:pt>
                <c:pt idx="4">
                  <c:v>6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B50-4F3D-B955-99E0D03E93AF}"/>
            </c:ext>
          </c:extLst>
        </c:ser>
        <c:ser>
          <c:idx val="11"/>
          <c:order val="11"/>
          <c:tx>
            <c:strRef>
              <c:f>'pivot-fielding'!$DM$7:$DM$10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'pivot-fielding'!$DM$11:$DM$20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5">
                  <c:v>3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B50-4F3D-B955-99E0D03E93AF}"/>
            </c:ext>
          </c:extLst>
        </c:ser>
        <c:ser>
          <c:idx val="12"/>
          <c:order val="12"/>
          <c:tx>
            <c:strRef>
              <c:f>'pivot-fielding'!$DN$7:$DN$10</c:f>
              <c:strCache>
                <c:ptCount val="1"/>
                <c:pt idx="0">
                  <c:v>2001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'pivot-fielding'!$DN$11:$DN$20</c:f>
              <c:numCache>
                <c:formatCode>General</c:formatCode>
                <c:ptCount val="9"/>
                <c:pt idx="0">
                  <c:v>6</c:v>
                </c:pt>
                <c:pt idx="2">
                  <c:v>6</c:v>
                </c:pt>
                <c:pt idx="5">
                  <c:v>4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B50-4F3D-B955-99E0D03E93AF}"/>
            </c:ext>
          </c:extLst>
        </c:ser>
        <c:ser>
          <c:idx val="13"/>
          <c:order val="13"/>
          <c:tx>
            <c:strRef>
              <c:f>'pivot-fielding'!$DO$7:$DO$10</c:f>
              <c:strCache>
                <c:ptCount val="1"/>
                <c:pt idx="0">
                  <c:v>2002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'pivot-fielding'!$DO$11:$DO$20</c:f>
              <c:numCache>
                <c:formatCode>General</c:formatCode>
                <c:ptCount val="9"/>
                <c:pt idx="2">
                  <c:v>7</c:v>
                </c:pt>
                <c:pt idx="3">
                  <c:v>4</c:v>
                </c:pt>
                <c:pt idx="7">
                  <c:v>13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B50-4F3D-B955-99E0D03E93AF}"/>
            </c:ext>
          </c:extLst>
        </c:ser>
        <c:ser>
          <c:idx val="14"/>
          <c:order val="14"/>
          <c:tx>
            <c:strRef>
              <c:f>'pivot-fielding'!$DP$7:$DP$10</c:f>
              <c:strCache>
                <c:ptCount val="1"/>
                <c:pt idx="0">
                  <c:v>2003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'pivot-fielding'!$DP$11:$DP$20</c:f>
              <c:numCache>
                <c:formatCode>General</c:formatCode>
                <c:ptCount val="9"/>
                <c:pt idx="0">
                  <c:v>6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B50-4F3D-B955-99E0D03E93AF}"/>
            </c:ext>
          </c:extLst>
        </c:ser>
        <c:ser>
          <c:idx val="15"/>
          <c:order val="15"/>
          <c:tx>
            <c:strRef>
              <c:f>'pivot-fielding'!$DQ$7:$DQ$10</c:f>
              <c:strCache>
                <c:ptCount val="1"/>
                <c:pt idx="0">
                  <c:v>2004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'pivot-fielding'!$DQ$11:$DQ$20</c:f>
              <c:numCache>
                <c:formatCode>General</c:formatCode>
                <c:ptCount val="9"/>
                <c:pt idx="0">
                  <c:v>6</c:v>
                </c:pt>
                <c:pt idx="1">
                  <c:v>4</c:v>
                </c:pt>
                <c:pt idx="4">
                  <c:v>6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EB50-4F3D-B955-99E0D03E93AF}"/>
            </c:ext>
          </c:extLst>
        </c:ser>
        <c:ser>
          <c:idx val="16"/>
          <c:order val="16"/>
          <c:tx>
            <c:strRef>
              <c:f>'pivot-fielding'!$DR$7:$DR$10</c:f>
              <c:strCache>
                <c:ptCount val="1"/>
                <c:pt idx="0">
                  <c:v>2005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'pivot-fielding'!$DR$11:$DR$20</c:f>
              <c:numCache>
                <c:formatCode>General</c:formatCode>
                <c:ptCount val="9"/>
                <c:pt idx="4">
                  <c:v>6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B50-4F3D-B955-99E0D03E93AF}"/>
            </c:ext>
          </c:extLst>
        </c:ser>
        <c:ser>
          <c:idx val="17"/>
          <c:order val="17"/>
          <c:tx>
            <c:strRef>
              <c:f>'pivot-fielding'!$DS$7:$DS$10</c:f>
              <c:strCache>
                <c:ptCount val="1"/>
                <c:pt idx="0">
                  <c:v>2006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'pivot-fielding'!$DS$11:$DS$20</c:f>
              <c:numCache>
                <c:formatCode>General</c:formatCode>
                <c:ptCount val="9"/>
                <c:pt idx="2">
                  <c:v>6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EB50-4F3D-B955-99E0D03E93AF}"/>
            </c:ext>
          </c:extLst>
        </c:ser>
        <c:ser>
          <c:idx val="18"/>
          <c:order val="18"/>
          <c:tx>
            <c:strRef>
              <c:f>'pivot-fielding'!$DT$7:$DT$10</c:f>
              <c:strCache>
                <c:ptCount val="1"/>
                <c:pt idx="0">
                  <c:v>2007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'pivot-fielding'!$DT$11:$DT$20</c:f>
              <c:numCache>
                <c:formatCode>General</c:formatCode>
                <c:ptCount val="9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4">
                  <c:v>4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EB50-4F3D-B955-99E0D03E93AF}"/>
            </c:ext>
          </c:extLst>
        </c:ser>
        <c:ser>
          <c:idx val="19"/>
          <c:order val="19"/>
          <c:tx>
            <c:strRef>
              <c:f>'pivot-fielding'!$DU$7:$DU$10</c:f>
              <c:strCache>
                <c:ptCount val="1"/>
                <c:pt idx="0">
                  <c:v>2008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'pivot-fielding'!$DU$11:$DU$20</c:f>
              <c:numCache>
                <c:formatCode>General</c:formatCode>
                <c:ptCount val="9"/>
                <c:pt idx="0">
                  <c:v>13</c:v>
                </c:pt>
                <c:pt idx="2">
                  <c:v>4</c:v>
                </c:pt>
                <c:pt idx="5">
                  <c:v>2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EB50-4F3D-B955-99E0D03E93AF}"/>
            </c:ext>
          </c:extLst>
        </c:ser>
        <c:ser>
          <c:idx val="20"/>
          <c:order val="20"/>
          <c:tx>
            <c:strRef>
              <c:f>'pivot-fielding'!$DV$7:$DV$10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'pivot-fielding'!$DV$11:$DV$20</c:f>
              <c:numCache>
                <c:formatCode>General</c:formatCode>
                <c:ptCount val="9"/>
                <c:pt idx="3">
                  <c:v>5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B50-4F3D-B955-99E0D03E93AF}"/>
            </c:ext>
          </c:extLst>
        </c:ser>
        <c:ser>
          <c:idx val="21"/>
          <c:order val="21"/>
          <c:tx>
            <c:strRef>
              <c:f>'pivot-fielding'!$DW$7:$DW$10</c:f>
              <c:strCache>
                <c:ptCount val="1"/>
                <c:pt idx="0">
                  <c:v>2010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'pivot-fielding'!$DW$11:$DW$20</c:f>
              <c:numCache>
                <c:formatCode>General</c:formatCode>
                <c:ptCount val="9"/>
                <c:pt idx="0">
                  <c:v>4</c:v>
                </c:pt>
                <c:pt idx="1">
                  <c:v>4</c:v>
                </c:pt>
                <c:pt idx="3">
                  <c:v>6</c:v>
                </c:pt>
                <c:pt idx="5">
                  <c:v>6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EB50-4F3D-B955-99E0D03E93AF}"/>
            </c:ext>
          </c:extLst>
        </c:ser>
        <c:ser>
          <c:idx val="22"/>
          <c:order val="22"/>
          <c:tx>
            <c:strRef>
              <c:f>'pivot-fielding'!$DX$7:$DX$10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'pivot-fielding'!$DX$11:$DX$20</c:f>
              <c:numCache>
                <c:formatCode>General</c:formatCode>
                <c:ptCount val="9"/>
                <c:pt idx="0">
                  <c:v>2</c:v>
                </c:pt>
                <c:pt idx="2">
                  <c:v>6</c:v>
                </c:pt>
                <c:pt idx="5">
                  <c:v>2</c:v>
                </c:pt>
                <c:pt idx="7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EB50-4F3D-B955-99E0D03E93AF}"/>
            </c:ext>
          </c:extLst>
        </c:ser>
        <c:ser>
          <c:idx val="23"/>
          <c:order val="23"/>
          <c:tx>
            <c:strRef>
              <c:f>'pivot-fielding'!$DY$7:$DY$10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'pivot-fielding'!$DY$11:$DY$20</c:f>
              <c:numCache>
                <c:formatCode>General</c:formatCode>
                <c:ptCount val="9"/>
                <c:pt idx="0">
                  <c:v>4</c:v>
                </c:pt>
                <c:pt idx="2">
                  <c:v>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EB50-4F3D-B955-99E0D03E93AF}"/>
            </c:ext>
          </c:extLst>
        </c:ser>
        <c:ser>
          <c:idx val="24"/>
          <c:order val="24"/>
          <c:tx>
            <c:strRef>
              <c:f>'pivot-fielding'!$DZ$7:$DZ$10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'pivot-fielding'!$DA$11:$DA$20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'pivot-fielding'!$DZ$11:$DZ$20</c:f>
              <c:numCache>
                <c:formatCode>General</c:formatCode>
                <c:ptCount val="9"/>
                <c:pt idx="0">
                  <c:v>8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EB50-4F3D-B955-99E0D03E93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71213624"/>
        <c:axId val="1171214264"/>
      </c:barChart>
      <c:catAx>
        <c:axId val="1171213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214264"/>
        <c:crosses val="autoZero"/>
        <c:auto val="1"/>
        <c:lblAlgn val="ctr"/>
        <c:lblOffset val="100"/>
        <c:noMultiLvlLbl val="0"/>
      </c:catAx>
      <c:valAx>
        <c:axId val="1171214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213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[Master blaster sachin tendulkar criket match.xlsx]pivot-fielding!PivotTable14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Number</a:t>
            </a:r>
            <a:r>
              <a:rPr lang="en-US" sz="1200" baseline="0"/>
              <a:t> of matchs with opposition in specific Ground </a:t>
            </a:r>
            <a:endParaRPr 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'pivot-fielding'!$AG$3:$AG$4</c:f>
              <c:strCache>
                <c:ptCount val="1"/>
                <c:pt idx="0">
                  <c:v>Adelaide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'pivot-fielding'!$AG$5:$AG$14</c:f>
              <c:numCache>
                <c:formatCode>General</c:formatCode>
                <c:ptCount val="9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AC-49A7-8D84-02D85C8A5F5F}"/>
            </c:ext>
          </c:extLst>
        </c:ser>
        <c:ser>
          <c:idx val="1"/>
          <c:order val="1"/>
          <c:tx>
            <c:strRef>
              <c:f>'pivot-fielding'!$AH$3:$AH$4</c:f>
              <c:strCache>
                <c:ptCount val="1"/>
                <c:pt idx="0">
                  <c:v>Ahmedabad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'pivot-fielding'!$AH$5:$AH$14</c:f>
              <c:numCache>
                <c:formatCode>General</c:formatCode>
                <c:ptCount val="9"/>
                <c:pt idx="2">
                  <c:v>4</c:v>
                </c:pt>
                <c:pt idx="3">
                  <c:v>6</c:v>
                </c:pt>
                <c:pt idx="5">
                  <c:v>2</c:v>
                </c:pt>
                <c:pt idx="6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AC-49A7-8D84-02D85C8A5F5F}"/>
            </c:ext>
          </c:extLst>
        </c:ser>
        <c:ser>
          <c:idx val="2"/>
          <c:order val="2"/>
          <c:tx>
            <c:strRef>
              <c:f>'pivot-fielding'!$AI$3:$AI$4</c:f>
              <c:strCache>
                <c:ptCount val="1"/>
                <c:pt idx="0">
                  <c:v>Auckland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'pivot-fielding'!$AI$5:$AI$14</c:f>
              <c:numCache>
                <c:formatCode>General</c:formatCode>
                <c:ptCount val="9"/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AC-49A7-8D84-02D85C8A5F5F}"/>
            </c:ext>
          </c:extLst>
        </c:ser>
        <c:ser>
          <c:idx val="3"/>
          <c:order val="3"/>
          <c:tx>
            <c:strRef>
              <c:f>'pivot-fielding'!$AJ$3:$AJ$4</c:f>
              <c:strCache>
                <c:ptCount val="1"/>
                <c:pt idx="0">
                  <c:v>Bengaluru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'pivot-fielding'!$AJ$5:$AJ$14</c:f>
              <c:numCache>
                <c:formatCode>General</c:formatCode>
                <c:ptCount val="9"/>
                <c:pt idx="0">
                  <c:v>6</c:v>
                </c:pt>
                <c:pt idx="2">
                  <c:v>2</c:v>
                </c:pt>
                <c:pt idx="3">
                  <c:v>4</c:v>
                </c:pt>
                <c:pt idx="4">
                  <c:v>2</c:v>
                </c:pt>
                <c:pt idx="5">
                  <c:v>1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6AC-49A7-8D84-02D85C8A5F5F}"/>
            </c:ext>
          </c:extLst>
        </c:ser>
        <c:ser>
          <c:idx val="4"/>
          <c:order val="4"/>
          <c:tx>
            <c:strRef>
              <c:f>'pivot-fielding'!$AK$3:$AK$4</c:f>
              <c:strCache>
                <c:ptCount val="1"/>
                <c:pt idx="0">
                  <c:v>Birmingham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'pivot-fielding'!$AK$5:$AK$14</c:f>
              <c:numCache>
                <c:formatCode>General</c:formatCode>
                <c:ptCount val="9"/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AC-49A7-8D84-02D85C8A5F5F}"/>
            </c:ext>
          </c:extLst>
        </c:ser>
        <c:ser>
          <c:idx val="5"/>
          <c:order val="5"/>
          <c:tx>
            <c:strRef>
              <c:f>'pivot-fielding'!$AL$3:$AL$4</c:f>
              <c:strCache>
                <c:ptCount val="1"/>
                <c:pt idx="0">
                  <c:v>Bloemfontein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'pivot-fielding'!$AL$5:$AL$14</c:f>
              <c:numCache>
                <c:formatCode>General</c:formatCode>
                <c:ptCount val="9"/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6AC-49A7-8D84-02D85C8A5F5F}"/>
            </c:ext>
          </c:extLst>
        </c:ser>
        <c:ser>
          <c:idx val="6"/>
          <c:order val="6"/>
          <c:tx>
            <c:strRef>
              <c:f>'pivot-fielding'!$AM$3:$AM$4</c:f>
              <c:strCache>
                <c:ptCount val="1"/>
                <c:pt idx="0">
                  <c:v>Bridgetown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'pivot-fielding'!$AM$5:$AM$14</c:f>
              <c:numCache>
                <c:formatCode>General</c:formatCode>
                <c:ptCount val="9"/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AC-49A7-8D84-02D85C8A5F5F}"/>
            </c:ext>
          </c:extLst>
        </c:ser>
        <c:ser>
          <c:idx val="7"/>
          <c:order val="7"/>
          <c:tx>
            <c:strRef>
              <c:f>'pivot-fielding'!$AN$3:$AN$4</c:f>
              <c:strCache>
                <c:ptCount val="1"/>
                <c:pt idx="0">
                  <c:v>Brisbane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'pivot-fielding'!$AN$5:$AN$14</c:f>
              <c:numCache>
                <c:formatCode>General</c:formatCode>
                <c:ptCount val="9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6AC-49A7-8D84-02D85C8A5F5F}"/>
            </c:ext>
          </c:extLst>
        </c:ser>
        <c:ser>
          <c:idx val="8"/>
          <c:order val="8"/>
          <c:tx>
            <c:strRef>
              <c:f>'pivot-fielding'!$AO$3:$AO$4</c:f>
              <c:strCache>
                <c:ptCount val="1"/>
                <c:pt idx="0">
                  <c:v>Bulawayo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'pivot-fielding'!$AO$5:$AO$14</c:f>
              <c:numCache>
                <c:formatCode>General</c:formatCode>
                <c:ptCount val="9"/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6AC-49A7-8D84-02D85C8A5F5F}"/>
            </c:ext>
          </c:extLst>
        </c:ser>
        <c:ser>
          <c:idx val="9"/>
          <c:order val="9"/>
          <c:tx>
            <c:strRef>
              <c:f>'pivot-fielding'!$AP$3:$AP$4</c:f>
              <c:strCache>
                <c:ptCount val="1"/>
                <c:pt idx="0">
                  <c:v>Cape Town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'pivot-fielding'!$AP$5:$AP$14</c:f>
              <c:numCache>
                <c:formatCode>General</c:formatCode>
                <c:ptCount val="9"/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6AC-49A7-8D84-02D85C8A5F5F}"/>
            </c:ext>
          </c:extLst>
        </c:ser>
        <c:ser>
          <c:idx val="10"/>
          <c:order val="10"/>
          <c:tx>
            <c:strRef>
              <c:f>'pivot-fielding'!$AQ$3:$AQ$4</c:f>
              <c:strCache>
                <c:ptCount val="1"/>
                <c:pt idx="0">
                  <c:v>Centurion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'pivot-fielding'!$AQ$5:$AQ$14</c:f>
              <c:numCache>
                <c:formatCode>General</c:formatCode>
                <c:ptCount val="9"/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6AC-49A7-8D84-02D85C8A5F5F}"/>
            </c:ext>
          </c:extLst>
        </c:ser>
        <c:ser>
          <c:idx val="11"/>
          <c:order val="11"/>
          <c:tx>
            <c:strRef>
              <c:f>'pivot-fielding'!$AR$3:$AR$4</c:f>
              <c:strCache>
                <c:ptCount val="1"/>
                <c:pt idx="0">
                  <c:v>Chandigarh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'pivot-fielding'!$AR$5:$AR$14</c:f>
              <c:numCache>
                <c:formatCode>General</c:formatCode>
                <c:ptCount val="9"/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6AC-49A7-8D84-02D85C8A5F5F}"/>
            </c:ext>
          </c:extLst>
        </c:ser>
        <c:ser>
          <c:idx val="12"/>
          <c:order val="12"/>
          <c:tx>
            <c:strRef>
              <c:f>'pivot-fielding'!$AS$3:$AS$4</c:f>
              <c:strCache>
                <c:ptCount val="1"/>
                <c:pt idx="0">
                  <c:v>Chennai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'pivot-fielding'!$AS$5:$AS$14</c:f>
              <c:numCache>
                <c:formatCode>General</c:formatCode>
                <c:ptCount val="9"/>
                <c:pt idx="0">
                  <c:v>6</c:v>
                </c:pt>
                <c:pt idx="2">
                  <c:v>4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6AC-49A7-8D84-02D85C8A5F5F}"/>
            </c:ext>
          </c:extLst>
        </c:ser>
        <c:ser>
          <c:idx val="13"/>
          <c:order val="13"/>
          <c:tx>
            <c:strRef>
              <c:f>'pivot-fielding'!$AT$3:$AT$4</c:f>
              <c:strCache>
                <c:ptCount val="1"/>
                <c:pt idx="0">
                  <c:v>Chittagong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'pivot-fielding'!$AT$5:$AT$14</c:f>
              <c:numCache>
                <c:formatCode>General</c:formatCode>
                <c:ptCount val="9"/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6AC-49A7-8D84-02D85C8A5F5F}"/>
            </c:ext>
          </c:extLst>
        </c:ser>
        <c:ser>
          <c:idx val="14"/>
          <c:order val="14"/>
          <c:tx>
            <c:strRef>
              <c:f>'pivot-fielding'!$AU$3:$AU$4</c:f>
              <c:strCache>
                <c:ptCount val="1"/>
                <c:pt idx="0">
                  <c:v>Christchurch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'pivot-fielding'!$AU$5:$AU$14</c:f>
              <c:numCache>
                <c:formatCode>General</c:formatCode>
                <c:ptCount val="9"/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6AC-49A7-8D84-02D85C8A5F5F}"/>
            </c:ext>
          </c:extLst>
        </c:ser>
        <c:ser>
          <c:idx val="15"/>
          <c:order val="15"/>
          <c:tx>
            <c:strRef>
              <c:f>'pivot-fielding'!$AV$3:$AV$4</c:f>
              <c:strCache>
                <c:ptCount val="1"/>
                <c:pt idx="0">
                  <c:v>Colombo (PSS)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'pivot-fielding'!$AV$5:$AV$14</c:f>
              <c:numCache>
                <c:formatCode>General</c:formatCode>
                <c:ptCount val="9"/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56AC-49A7-8D84-02D85C8A5F5F}"/>
            </c:ext>
          </c:extLst>
        </c:ser>
        <c:ser>
          <c:idx val="16"/>
          <c:order val="16"/>
          <c:tx>
            <c:strRef>
              <c:f>'pivot-fielding'!$AW$3:$AW$4</c:f>
              <c:strCache>
                <c:ptCount val="1"/>
                <c:pt idx="0">
                  <c:v>Colombo (RPS)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'pivot-fielding'!$AW$5:$AW$14</c:f>
              <c:numCache>
                <c:formatCode>General</c:formatCode>
                <c:ptCount val="9"/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56AC-49A7-8D84-02D85C8A5F5F}"/>
            </c:ext>
          </c:extLst>
        </c:ser>
        <c:ser>
          <c:idx val="17"/>
          <c:order val="17"/>
          <c:tx>
            <c:strRef>
              <c:f>'pivot-fielding'!$AX$3:$AX$4</c:f>
              <c:strCache>
                <c:ptCount val="1"/>
                <c:pt idx="0">
                  <c:v>Colombo (SSC)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'pivot-fielding'!$AX$5:$AX$14</c:f>
              <c:numCache>
                <c:formatCode>General</c:formatCode>
                <c:ptCount val="9"/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56AC-49A7-8D84-02D85C8A5F5F}"/>
            </c:ext>
          </c:extLst>
        </c:ser>
        <c:ser>
          <c:idx val="18"/>
          <c:order val="18"/>
          <c:tx>
            <c:strRef>
              <c:f>'pivot-fielding'!$AY$3:$AY$4</c:f>
              <c:strCache>
                <c:ptCount val="1"/>
                <c:pt idx="0">
                  <c:v>Cuttack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'pivot-fielding'!$AY$5:$AY$14</c:f>
              <c:numCache>
                <c:formatCode>General</c:formatCode>
                <c:ptCount val="9"/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6AC-49A7-8D84-02D85C8A5F5F}"/>
            </c:ext>
          </c:extLst>
        </c:ser>
        <c:ser>
          <c:idx val="19"/>
          <c:order val="19"/>
          <c:tx>
            <c:strRef>
              <c:f>'pivot-fielding'!$AZ$3:$AZ$4</c:f>
              <c:strCache>
                <c:ptCount val="1"/>
                <c:pt idx="0">
                  <c:v>Delhi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'pivot-fielding'!$AZ$5:$AZ$14</c:f>
              <c:numCache>
                <c:formatCode>General</c:formatCode>
                <c:ptCount val="9"/>
                <c:pt idx="0">
                  <c:v>6</c:v>
                </c:pt>
                <c:pt idx="4">
                  <c:v>4</c:v>
                </c:pt>
                <c:pt idx="6">
                  <c:v>2</c:v>
                </c:pt>
                <c:pt idx="7">
                  <c:v>2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56AC-49A7-8D84-02D85C8A5F5F}"/>
            </c:ext>
          </c:extLst>
        </c:ser>
        <c:ser>
          <c:idx val="20"/>
          <c:order val="20"/>
          <c:tx>
            <c:strRef>
              <c:f>'pivot-fielding'!$BA$3:$BA$4</c:f>
              <c:strCache>
                <c:ptCount val="1"/>
                <c:pt idx="0">
                  <c:v>Dhaka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'pivot-fielding'!$BA$5:$BA$14</c:f>
              <c:numCache>
                <c:formatCode>General</c:formatCode>
                <c:ptCount val="9"/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6AC-49A7-8D84-02D85C8A5F5F}"/>
            </c:ext>
          </c:extLst>
        </c:ser>
        <c:ser>
          <c:idx val="21"/>
          <c:order val="21"/>
          <c:tx>
            <c:strRef>
              <c:f>'pivot-fielding'!$BB$3:$BB$4</c:f>
              <c:strCache>
                <c:ptCount val="1"/>
                <c:pt idx="0">
                  <c:v>Durban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'pivot-fielding'!$BB$5:$BB$14</c:f>
              <c:numCache>
                <c:formatCode>General</c:formatCode>
                <c:ptCount val="9"/>
                <c:pt idx="5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56AC-49A7-8D84-02D85C8A5F5F}"/>
            </c:ext>
          </c:extLst>
        </c:ser>
        <c:ser>
          <c:idx val="22"/>
          <c:order val="22"/>
          <c:tx>
            <c:strRef>
              <c:f>'pivot-fielding'!$BC$3:$BC$4</c:f>
              <c:strCache>
                <c:ptCount val="1"/>
                <c:pt idx="0">
                  <c:v>Faisalabad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'pivot-fielding'!$BC$5:$BC$14</c:f>
              <c:numCache>
                <c:formatCode>General</c:formatCode>
                <c:ptCount val="9"/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56AC-49A7-8D84-02D85C8A5F5F}"/>
            </c:ext>
          </c:extLst>
        </c:ser>
        <c:ser>
          <c:idx val="23"/>
          <c:order val="23"/>
          <c:tx>
            <c:strRef>
              <c:f>'pivot-fielding'!$BD$3:$BD$4</c:f>
              <c:strCache>
                <c:ptCount val="1"/>
                <c:pt idx="0">
                  <c:v>Galle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'pivot-fielding'!$BD$5:$BD$14</c:f>
              <c:numCache>
                <c:formatCode>General</c:formatCode>
                <c:ptCount val="9"/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56AC-49A7-8D84-02D85C8A5F5F}"/>
            </c:ext>
          </c:extLst>
        </c:ser>
        <c:ser>
          <c:idx val="24"/>
          <c:order val="24"/>
          <c:tx>
            <c:strRef>
              <c:f>'pivot-fielding'!$BE$3:$BE$4</c:f>
              <c:strCache>
                <c:ptCount val="1"/>
                <c:pt idx="0">
                  <c:v>Georgetown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'pivot-fielding'!$BE$5:$BE$14</c:f>
              <c:numCache>
                <c:formatCode>General</c:formatCode>
                <c:ptCount val="9"/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56AC-49A7-8D84-02D85C8A5F5F}"/>
            </c:ext>
          </c:extLst>
        </c:ser>
        <c:ser>
          <c:idx val="25"/>
          <c:order val="25"/>
          <c:tx>
            <c:strRef>
              <c:f>'pivot-fielding'!$BF$3:$BF$4</c:f>
              <c:strCache>
                <c:ptCount val="1"/>
                <c:pt idx="0">
                  <c:v>Hamilton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'pivot-fielding'!$BF$5:$BF$14</c:f>
              <c:numCache>
                <c:formatCode>General</c:formatCode>
                <c:ptCount val="9"/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56AC-49A7-8D84-02D85C8A5F5F}"/>
            </c:ext>
          </c:extLst>
        </c:ser>
        <c:ser>
          <c:idx val="26"/>
          <c:order val="26"/>
          <c:tx>
            <c:strRef>
              <c:f>'pivot-fielding'!$BG$3:$BG$4</c:f>
              <c:strCache>
                <c:ptCount val="1"/>
                <c:pt idx="0">
                  <c:v>Harare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'pivot-fielding'!$BG$5:$BG$14</c:f>
              <c:numCache>
                <c:formatCode>General</c:formatCode>
                <c:ptCount val="9"/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56AC-49A7-8D84-02D85C8A5F5F}"/>
            </c:ext>
          </c:extLst>
        </c:ser>
        <c:ser>
          <c:idx val="27"/>
          <c:order val="27"/>
          <c:tx>
            <c:strRef>
              <c:f>'pivot-fielding'!$BH$3:$BH$4</c:f>
              <c:strCache>
                <c:ptCount val="1"/>
                <c:pt idx="0">
                  <c:v>Hyderabad (Deccan)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'pivot-fielding'!$BH$5:$BH$14</c:f>
              <c:numCache>
                <c:formatCode>General</c:formatCode>
                <c:ptCount val="9"/>
                <c:pt idx="0">
                  <c:v>2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56AC-49A7-8D84-02D85C8A5F5F}"/>
            </c:ext>
          </c:extLst>
        </c:ser>
        <c:ser>
          <c:idx val="28"/>
          <c:order val="28"/>
          <c:tx>
            <c:strRef>
              <c:f>'pivot-fielding'!$BI$3:$BI$4</c:f>
              <c:strCache>
                <c:ptCount val="1"/>
                <c:pt idx="0">
                  <c:v>Johannesburg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'pivot-fielding'!$BI$5:$BI$14</c:f>
              <c:numCache>
                <c:formatCode>General</c:formatCode>
                <c:ptCount val="9"/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56AC-49A7-8D84-02D85C8A5F5F}"/>
            </c:ext>
          </c:extLst>
        </c:ser>
        <c:ser>
          <c:idx val="29"/>
          <c:order val="29"/>
          <c:tx>
            <c:strRef>
              <c:f>'pivot-fielding'!$BJ$3:$BJ$4</c:f>
              <c:strCache>
                <c:ptCount val="1"/>
                <c:pt idx="0">
                  <c:v>Kandy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'pivot-fielding'!$BJ$5:$BJ$14</c:f>
              <c:numCache>
                <c:formatCode>General</c:formatCode>
                <c:ptCount val="9"/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56AC-49A7-8D84-02D85C8A5F5F}"/>
            </c:ext>
          </c:extLst>
        </c:ser>
        <c:ser>
          <c:idx val="30"/>
          <c:order val="30"/>
          <c:tx>
            <c:strRef>
              <c:f>'pivot-fielding'!$BK$3:$BK$4</c:f>
              <c:strCache>
                <c:ptCount val="1"/>
                <c:pt idx="0">
                  <c:v>Kanpur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'pivot-fielding'!$BK$5:$BK$14</c:f>
              <c:numCache>
                <c:formatCode>General</c:formatCode>
                <c:ptCount val="9"/>
                <c:pt idx="3">
                  <c:v>2</c:v>
                </c:pt>
                <c:pt idx="5">
                  <c:v>4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56AC-49A7-8D84-02D85C8A5F5F}"/>
            </c:ext>
          </c:extLst>
        </c:ser>
        <c:ser>
          <c:idx val="31"/>
          <c:order val="31"/>
          <c:tx>
            <c:strRef>
              <c:f>'pivot-fielding'!$BL$3:$BL$4</c:f>
              <c:strCache>
                <c:ptCount val="1"/>
                <c:pt idx="0">
                  <c:v>Karachi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'pivot-fielding'!$BL$5:$BL$14</c:f>
              <c:numCache>
                <c:formatCode>General</c:formatCode>
                <c:ptCount val="9"/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56AC-49A7-8D84-02D85C8A5F5F}"/>
            </c:ext>
          </c:extLst>
        </c:ser>
        <c:ser>
          <c:idx val="32"/>
          <c:order val="32"/>
          <c:tx>
            <c:strRef>
              <c:f>'pivot-fielding'!$BM$3:$BM$4</c:f>
              <c:strCache>
                <c:ptCount val="1"/>
                <c:pt idx="0">
                  <c:v>Kingston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'pivot-fielding'!$BM$5:$BM$14</c:f>
              <c:numCache>
                <c:formatCode>General</c:formatCode>
                <c:ptCount val="9"/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56AC-49A7-8D84-02D85C8A5F5F}"/>
            </c:ext>
          </c:extLst>
        </c:ser>
        <c:ser>
          <c:idx val="33"/>
          <c:order val="33"/>
          <c:tx>
            <c:strRef>
              <c:f>'pivot-fielding'!$BN$3:$BN$4</c:f>
              <c:strCache>
                <c:ptCount val="1"/>
                <c:pt idx="0">
                  <c:v>Kolkata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'pivot-fielding'!$BN$5:$BN$14</c:f>
              <c:numCache>
                <c:formatCode>General</c:formatCode>
                <c:ptCount val="9"/>
                <c:pt idx="0">
                  <c:v>4</c:v>
                </c:pt>
                <c:pt idx="2">
                  <c:v>4</c:v>
                </c:pt>
                <c:pt idx="4">
                  <c:v>6</c:v>
                </c:pt>
                <c:pt idx="5">
                  <c:v>6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56AC-49A7-8D84-02D85C8A5F5F}"/>
            </c:ext>
          </c:extLst>
        </c:ser>
        <c:ser>
          <c:idx val="34"/>
          <c:order val="34"/>
          <c:tx>
            <c:strRef>
              <c:f>'pivot-fielding'!$BO$3:$BO$4</c:f>
              <c:strCache>
                <c:ptCount val="1"/>
                <c:pt idx="0">
                  <c:v>Lahore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'pivot-fielding'!$BO$5:$BO$14</c:f>
              <c:numCache>
                <c:formatCode>General</c:formatCode>
                <c:ptCount val="9"/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56AC-49A7-8D84-02D85C8A5F5F}"/>
            </c:ext>
          </c:extLst>
        </c:ser>
        <c:ser>
          <c:idx val="35"/>
          <c:order val="35"/>
          <c:tx>
            <c:strRef>
              <c:f>'pivot-fielding'!$BP$3:$BP$4</c:f>
              <c:strCache>
                <c:ptCount val="1"/>
                <c:pt idx="0">
                  <c:v>Leeds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'pivot-fielding'!$BP$5:$BP$14</c:f>
              <c:numCache>
                <c:formatCode>General</c:formatCode>
                <c:ptCount val="9"/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3-56AC-49A7-8D84-02D85C8A5F5F}"/>
            </c:ext>
          </c:extLst>
        </c:ser>
        <c:ser>
          <c:idx val="36"/>
          <c:order val="36"/>
          <c:tx>
            <c:strRef>
              <c:f>'pivot-fielding'!$BQ$3:$BQ$4</c:f>
              <c:strCache>
                <c:ptCount val="1"/>
                <c:pt idx="0">
                  <c:v>Lord's</c:v>
                </c:pt>
              </c:strCache>
            </c:strRef>
          </c:tx>
          <c:spPr>
            <a:solidFill>
              <a:schemeClr val="accent1">
                <a:lumMod val="70000"/>
                <a:lumOff val="3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'pivot-fielding'!$BQ$5:$BQ$14</c:f>
              <c:numCache>
                <c:formatCode>General</c:formatCode>
                <c:ptCount val="9"/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56AC-49A7-8D84-02D85C8A5F5F}"/>
            </c:ext>
          </c:extLst>
        </c:ser>
        <c:ser>
          <c:idx val="37"/>
          <c:order val="37"/>
          <c:tx>
            <c:strRef>
              <c:f>'pivot-fielding'!$BR$3:$BR$4</c:f>
              <c:strCache>
                <c:ptCount val="1"/>
                <c:pt idx="0">
                  <c:v>Lucknow</c:v>
                </c:pt>
              </c:strCache>
            </c:strRef>
          </c:tx>
          <c:spPr>
            <a:solidFill>
              <a:schemeClr val="accent2">
                <a:lumMod val="70000"/>
                <a:lumOff val="3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'pivot-fielding'!$BR$5:$BR$14</c:f>
              <c:numCache>
                <c:formatCode>General</c:formatCode>
                <c:ptCount val="9"/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56AC-49A7-8D84-02D85C8A5F5F}"/>
            </c:ext>
          </c:extLst>
        </c:ser>
        <c:ser>
          <c:idx val="38"/>
          <c:order val="38"/>
          <c:tx>
            <c:strRef>
              <c:f>'pivot-fielding'!$BS$3:$BS$4</c:f>
              <c:strCache>
                <c:ptCount val="1"/>
                <c:pt idx="0">
                  <c:v>Manchester</c:v>
                </c:pt>
              </c:strCache>
            </c:strRef>
          </c:tx>
          <c:spPr>
            <a:solidFill>
              <a:schemeClr val="accent3">
                <a:lumMod val="70000"/>
                <a:lumOff val="3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'pivot-fielding'!$BS$5:$BS$14</c:f>
              <c:numCache>
                <c:formatCode>General</c:formatCode>
                <c:ptCount val="9"/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56AC-49A7-8D84-02D85C8A5F5F}"/>
            </c:ext>
          </c:extLst>
        </c:ser>
        <c:ser>
          <c:idx val="39"/>
          <c:order val="39"/>
          <c:tx>
            <c:strRef>
              <c:f>'pivot-fielding'!$BT$3:$BT$4</c:f>
              <c:strCache>
                <c:ptCount val="1"/>
                <c:pt idx="0">
                  <c:v>Melbourne</c:v>
                </c:pt>
              </c:strCache>
            </c:strRef>
          </c:tx>
          <c:spPr>
            <a:solidFill>
              <a:schemeClr val="accent4">
                <a:lumMod val="70000"/>
                <a:lumOff val="3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'pivot-fielding'!$BT$5:$BT$14</c:f>
              <c:numCache>
                <c:formatCode>General</c:formatCode>
                <c:ptCount val="9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7-56AC-49A7-8D84-02D85C8A5F5F}"/>
            </c:ext>
          </c:extLst>
        </c:ser>
        <c:ser>
          <c:idx val="40"/>
          <c:order val="40"/>
          <c:tx>
            <c:strRef>
              <c:f>'pivot-fielding'!$BU$3:$BU$4</c:f>
              <c:strCache>
                <c:ptCount val="1"/>
                <c:pt idx="0">
                  <c:v>Mohali</c:v>
                </c:pt>
              </c:strCache>
            </c:strRef>
          </c:tx>
          <c:spPr>
            <a:solidFill>
              <a:schemeClr val="accent5">
                <a:lumMod val="70000"/>
                <a:lumOff val="3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'pivot-fielding'!$BU$5:$BU$14</c:f>
              <c:numCache>
                <c:formatCode>General</c:formatCode>
                <c:ptCount val="9"/>
                <c:pt idx="0">
                  <c:v>6</c:v>
                </c:pt>
                <c:pt idx="2">
                  <c:v>6</c:v>
                </c:pt>
                <c:pt idx="3">
                  <c:v>3</c:v>
                </c:pt>
                <c:pt idx="4">
                  <c:v>2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56AC-49A7-8D84-02D85C8A5F5F}"/>
            </c:ext>
          </c:extLst>
        </c:ser>
        <c:ser>
          <c:idx val="41"/>
          <c:order val="41"/>
          <c:tx>
            <c:strRef>
              <c:f>'pivot-fielding'!$BV$3:$BV$4</c:f>
              <c:strCache>
                <c:ptCount val="1"/>
                <c:pt idx="0">
                  <c:v>Multan</c:v>
                </c:pt>
              </c:strCache>
            </c:strRef>
          </c:tx>
          <c:spPr>
            <a:solidFill>
              <a:schemeClr val="accent6">
                <a:lumMod val="70000"/>
                <a:lumOff val="3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'pivot-fielding'!$BV$5:$BV$14</c:f>
              <c:numCache>
                <c:formatCode>General</c:formatCode>
                <c:ptCount val="9"/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9-56AC-49A7-8D84-02D85C8A5F5F}"/>
            </c:ext>
          </c:extLst>
        </c:ser>
        <c:ser>
          <c:idx val="42"/>
          <c:order val="42"/>
          <c:tx>
            <c:strRef>
              <c:f>'pivot-fielding'!$BW$3:$BW$4</c:f>
              <c:strCache>
                <c:ptCount val="1"/>
                <c:pt idx="0">
                  <c:v>Mumbai</c:v>
                </c:pt>
              </c:strCache>
            </c:strRef>
          </c:tx>
          <c:spPr>
            <a:solidFill>
              <a:schemeClr val="accent1">
                <a:lumMod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'pivot-fielding'!$BW$5:$BW$14</c:f>
              <c:numCache>
                <c:formatCode>General</c:formatCode>
                <c:ptCount val="9"/>
                <c:pt idx="0">
                  <c:v>4</c:v>
                </c:pt>
                <c:pt idx="2">
                  <c:v>6</c:v>
                </c:pt>
                <c:pt idx="5">
                  <c:v>2</c:v>
                </c:pt>
                <c:pt idx="6">
                  <c:v>2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A-56AC-49A7-8D84-02D85C8A5F5F}"/>
            </c:ext>
          </c:extLst>
        </c:ser>
        <c:ser>
          <c:idx val="43"/>
          <c:order val="43"/>
          <c:tx>
            <c:strRef>
              <c:f>'pivot-fielding'!$BX$3:$BX$4</c:f>
              <c:strCache>
                <c:ptCount val="1"/>
                <c:pt idx="0">
                  <c:v>Mumbai (BS)</c:v>
                </c:pt>
              </c:strCache>
            </c:strRef>
          </c:tx>
          <c:spPr>
            <a:solidFill>
              <a:schemeClr val="accent2">
                <a:lumMod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'pivot-fielding'!$BX$5:$BX$14</c:f>
              <c:numCache>
                <c:formatCode>General</c:formatCode>
                <c:ptCount val="9"/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B-56AC-49A7-8D84-02D85C8A5F5F}"/>
            </c:ext>
          </c:extLst>
        </c:ser>
        <c:ser>
          <c:idx val="44"/>
          <c:order val="44"/>
          <c:tx>
            <c:strRef>
              <c:f>'pivot-fielding'!$BY$3:$BY$4</c:f>
              <c:strCache>
                <c:ptCount val="1"/>
                <c:pt idx="0">
                  <c:v>Nagpur</c:v>
                </c:pt>
              </c:strCache>
            </c:strRef>
          </c:tx>
          <c:spPr>
            <a:solidFill>
              <a:schemeClr val="accent3">
                <a:lumMod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'pivot-fielding'!$BY$5:$BY$14</c:f>
              <c:numCache>
                <c:formatCode>General</c:formatCode>
                <c:ptCount val="9"/>
                <c:pt idx="0">
                  <c:v>4</c:v>
                </c:pt>
                <c:pt idx="2">
                  <c:v>4</c:v>
                </c:pt>
                <c:pt idx="3">
                  <c:v>2</c:v>
                </c:pt>
                <c:pt idx="5">
                  <c:v>1</c:v>
                </c:pt>
                <c:pt idx="7">
                  <c:v>2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56AC-49A7-8D84-02D85C8A5F5F}"/>
            </c:ext>
          </c:extLst>
        </c:ser>
        <c:ser>
          <c:idx val="45"/>
          <c:order val="45"/>
          <c:tx>
            <c:strRef>
              <c:f>'pivot-fielding'!$BZ$3:$BZ$4</c:f>
              <c:strCache>
                <c:ptCount val="1"/>
                <c:pt idx="0">
                  <c:v>Napier</c:v>
                </c:pt>
              </c:strCache>
            </c:strRef>
          </c:tx>
          <c:spPr>
            <a:solidFill>
              <a:schemeClr val="accent4">
                <a:lumMod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'pivot-fielding'!$BZ$5:$BZ$14</c:f>
              <c:numCache>
                <c:formatCode>General</c:formatCode>
                <c:ptCount val="9"/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D-56AC-49A7-8D84-02D85C8A5F5F}"/>
            </c:ext>
          </c:extLst>
        </c:ser>
        <c:ser>
          <c:idx val="46"/>
          <c:order val="46"/>
          <c:tx>
            <c:strRef>
              <c:f>'pivot-fielding'!$CA$3:$CA$4</c:f>
              <c:strCache>
                <c:ptCount val="1"/>
                <c:pt idx="0">
                  <c:v>Nottingham</c:v>
                </c:pt>
              </c:strCache>
            </c:strRef>
          </c:tx>
          <c:spPr>
            <a:solidFill>
              <a:schemeClr val="accent5">
                <a:lumMod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'pivot-fielding'!$CA$5:$CA$14</c:f>
              <c:numCache>
                <c:formatCode>General</c:formatCode>
                <c:ptCount val="9"/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E-56AC-49A7-8D84-02D85C8A5F5F}"/>
            </c:ext>
          </c:extLst>
        </c:ser>
        <c:ser>
          <c:idx val="47"/>
          <c:order val="47"/>
          <c:tx>
            <c:strRef>
              <c:f>'pivot-fielding'!$CB$3:$CB$4</c:f>
              <c:strCache>
                <c:ptCount val="1"/>
                <c:pt idx="0">
                  <c:v>Perth</c:v>
                </c:pt>
              </c:strCache>
            </c:strRef>
          </c:tx>
          <c:spPr>
            <a:solidFill>
              <a:schemeClr val="accent6">
                <a:lumMod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'pivot-fielding'!$CB$5:$CB$14</c:f>
              <c:numCache>
                <c:formatCode>General</c:formatCode>
                <c:ptCount val="9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F-56AC-49A7-8D84-02D85C8A5F5F}"/>
            </c:ext>
          </c:extLst>
        </c:ser>
        <c:ser>
          <c:idx val="48"/>
          <c:order val="48"/>
          <c:tx>
            <c:strRef>
              <c:f>'pivot-fielding'!$CC$3:$CC$4</c:f>
              <c:strCache>
                <c:ptCount val="1"/>
                <c:pt idx="0">
                  <c:v>Port Elizabeth</c:v>
                </c:pt>
              </c:strCache>
            </c:strRef>
          </c:tx>
          <c:spPr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'pivot-fielding'!$CC$5:$CC$14</c:f>
              <c:numCache>
                <c:formatCode>General</c:formatCode>
                <c:ptCount val="9"/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56AC-49A7-8D84-02D85C8A5F5F}"/>
            </c:ext>
          </c:extLst>
        </c:ser>
        <c:ser>
          <c:idx val="49"/>
          <c:order val="49"/>
          <c:tx>
            <c:strRef>
              <c:f>'pivot-fielding'!$CD$3:$CD$4</c:f>
              <c:strCache>
                <c:ptCount val="1"/>
                <c:pt idx="0">
                  <c:v>Port of Spain</c:v>
                </c:pt>
              </c:strCache>
            </c:strRef>
          </c:tx>
          <c:spPr>
            <a:solidFill>
              <a:schemeClr val="accent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'pivot-fielding'!$CD$5:$CD$14</c:f>
              <c:numCache>
                <c:formatCode>General</c:formatCode>
                <c:ptCount val="9"/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1-56AC-49A7-8D84-02D85C8A5F5F}"/>
            </c:ext>
          </c:extLst>
        </c:ser>
        <c:ser>
          <c:idx val="50"/>
          <c:order val="50"/>
          <c:tx>
            <c:strRef>
              <c:f>'pivot-fielding'!$CE$3:$CE$4</c:f>
              <c:strCache>
                <c:ptCount val="1"/>
                <c:pt idx="0">
                  <c:v>Rawalpindi</c:v>
                </c:pt>
              </c:strCache>
            </c:strRef>
          </c:tx>
          <c:spPr>
            <a:solidFill>
              <a:schemeClr val="accent3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'pivot-fielding'!$CE$5:$CE$14</c:f>
              <c:numCache>
                <c:formatCode>General</c:formatCode>
                <c:ptCount val="9"/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2-56AC-49A7-8D84-02D85C8A5F5F}"/>
            </c:ext>
          </c:extLst>
        </c:ser>
        <c:ser>
          <c:idx val="51"/>
          <c:order val="51"/>
          <c:tx>
            <c:strRef>
              <c:f>'pivot-fielding'!$CF$3:$CF$4</c:f>
              <c:strCache>
                <c:ptCount val="1"/>
                <c:pt idx="0">
                  <c:v>Sialkot</c:v>
                </c:pt>
              </c:strCache>
            </c:strRef>
          </c:tx>
          <c:spPr>
            <a:solidFill>
              <a:schemeClr val="accent4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'pivot-fielding'!$CF$5:$CF$14</c:f>
              <c:numCache>
                <c:formatCode>General</c:formatCode>
                <c:ptCount val="9"/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3-56AC-49A7-8D84-02D85C8A5F5F}"/>
            </c:ext>
          </c:extLst>
        </c:ser>
        <c:ser>
          <c:idx val="52"/>
          <c:order val="52"/>
          <c:tx>
            <c:strRef>
              <c:f>'pivot-fielding'!$CG$3:$CG$4</c:f>
              <c:strCache>
                <c:ptCount val="1"/>
                <c:pt idx="0">
                  <c:v>St John's</c:v>
                </c:pt>
              </c:strCache>
            </c:strRef>
          </c:tx>
          <c:spPr>
            <a:solidFill>
              <a:schemeClr val="accent5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'pivot-fielding'!$CG$5:$CG$14</c:f>
              <c:numCache>
                <c:formatCode>General</c:formatCode>
                <c:ptCount val="9"/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4-56AC-49A7-8D84-02D85C8A5F5F}"/>
            </c:ext>
          </c:extLst>
        </c:ser>
        <c:ser>
          <c:idx val="53"/>
          <c:order val="53"/>
          <c:tx>
            <c:strRef>
              <c:f>'pivot-fielding'!$CH$3:$CH$4</c:f>
              <c:strCache>
                <c:ptCount val="1"/>
                <c:pt idx="0">
                  <c:v>Sydney</c:v>
                </c:pt>
              </c:strCache>
            </c:strRef>
          </c:tx>
          <c:spPr>
            <a:solidFill>
              <a:schemeClr val="accent6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'pivot-fielding'!$CH$5:$CH$14</c:f>
              <c:numCache>
                <c:formatCode>General</c:formatCode>
                <c:ptCount val="9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5-56AC-49A7-8D84-02D85C8A5F5F}"/>
            </c:ext>
          </c:extLst>
        </c:ser>
        <c:ser>
          <c:idx val="54"/>
          <c:order val="54"/>
          <c:tx>
            <c:strRef>
              <c:f>'pivot-fielding'!$CI$3:$CI$4</c:f>
              <c:strCache>
                <c:ptCount val="1"/>
                <c:pt idx="0">
                  <c:v>The Oval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'pivot-fielding'!$CI$5:$CI$14</c:f>
              <c:numCache>
                <c:formatCode>General</c:formatCode>
                <c:ptCount val="9"/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6-56AC-49A7-8D84-02D85C8A5F5F}"/>
            </c:ext>
          </c:extLst>
        </c:ser>
        <c:ser>
          <c:idx val="55"/>
          <c:order val="55"/>
          <c:tx>
            <c:strRef>
              <c:f>'pivot-fielding'!$CJ$3:$CJ$4</c:f>
              <c:strCache>
                <c:ptCount val="1"/>
                <c:pt idx="0">
                  <c:v>Wellington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'pivot-fielding'!$AF$5:$AF$14</c:f>
              <c:strCache>
                <c:ptCount val="9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New Zealand</c:v>
                </c:pt>
                <c:pt idx="4">
                  <c:v>v Pakistan</c:v>
                </c:pt>
                <c:pt idx="5">
                  <c:v>v South Africa</c:v>
                </c:pt>
                <c:pt idx="6">
                  <c:v>v Sri Lanka</c:v>
                </c:pt>
                <c:pt idx="7">
                  <c:v>v West Indies</c:v>
                </c:pt>
                <c:pt idx="8">
                  <c:v>v Zimbabwe</c:v>
                </c:pt>
              </c:strCache>
            </c:strRef>
          </c:cat>
          <c:val>
            <c:numRef>
              <c:f>'pivot-fielding'!$CJ$5:$CJ$14</c:f>
              <c:numCache>
                <c:formatCode>General</c:formatCode>
                <c:ptCount val="9"/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7-56AC-49A7-8D84-02D85C8A5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71199544"/>
        <c:axId val="1171196344"/>
      </c:barChart>
      <c:catAx>
        <c:axId val="1171199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196344"/>
        <c:crosses val="autoZero"/>
        <c:auto val="1"/>
        <c:lblAlgn val="ctr"/>
        <c:lblOffset val="100"/>
        <c:noMultiLvlLbl val="0"/>
      </c:catAx>
      <c:valAx>
        <c:axId val="1171196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199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[Book1.xlsx]pivot-ODI!PivotTable9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Catches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'pivot-ODI'!$AG$4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'pivot-ODI'!$AF$5:$AF$18</c:f>
              <c:strCache>
                <c:ptCount val="13"/>
                <c:pt idx="0">
                  <c:v>v Australia</c:v>
                </c:pt>
                <c:pt idx="1">
                  <c:v>v Bangladesh</c:v>
                </c:pt>
                <c:pt idx="2">
                  <c:v>v England</c:v>
                </c:pt>
                <c:pt idx="3">
                  <c:v>v Ireland</c:v>
                </c:pt>
                <c:pt idx="4">
                  <c:v>v Kenya</c:v>
                </c:pt>
                <c:pt idx="5">
                  <c:v>v Netherlands</c:v>
                </c:pt>
                <c:pt idx="6">
                  <c:v>v New Zealand</c:v>
                </c:pt>
                <c:pt idx="7">
                  <c:v>v Pakistan</c:v>
                </c:pt>
                <c:pt idx="8">
                  <c:v>v South Africa</c:v>
                </c:pt>
                <c:pt idx="9">
                  <c:v>v Sri Lanka</c:v>
                </c:pt>
                <c:pt idx="10">
                  <c:v>v U.A.E.</c:v>
                </c:pt>
                <c:pt idx="11">
                  <c:v>v West Indies</c:v>
                </c:pt>
                <c:pt idx="12">
                  <c:v>v Zimbabwe</c:v>
                </c:pt>
              </c:strCache>
            </c:strRef>
          </c:cat>
          <c:val>
            <c:numRef>
              <c:f>'pivot-ODI'!$AG$5:$AG$18</c:f>
              <c:numCache>
                <c:formatCode>General</c:formatCode>
                <c:ptCount val="13"/>
                <c:pt idx="0">
                  <c:v>30</c:v>
                </c:pt>
                <c:pt idx="1">
                  <c:v>5</c:v>
                </c:pt>
                <c:pt idx="2">
                  <c:v>22</c:v>
                </c:pt>
                <c:pt idx="3">
                  <c:v>2</c:v>
                </c:pt>
                <c:pt idx="4">
                  <c:v>4</c:v>
                </c:pt>
                <c:pt idx="5">
                  <c:v>1</c:v>
                </c:pt>
                <c:pt idx="6">
                  <c:v>26</c:v>
                </c:pt>
                <c:pt idx="7">
                  <c:v>34</c:v>
                </c:pt>
                <c:pt idx="8">
                  <c:v>30</c:v>
                </c:pt>
                <c:pt idx="9">
                  <c:v>43</c:v>
                </c:pt>
                <c:pt idx="10">
                  <c:v>1</c:v>
                </c:pt>
                <c:pt idx="11">
                  <c:v>23</c:v>
                </c:pt>
                <c:pt idx="12">
                  <c:v>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70-422A-999E-144D55D83A3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34450552"/>
        <c:axId val="1134451192"/>
      </c:lineChart>
      <c:catAx>
        <c:axId val="1134450552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451192"/>
        <c:crosses val="autoZero"/>
        <c:auto val="1"/>
        <c:lblAlgn val="ctr"/>
        <c:lblOffset val="100"/>
        <c:noMultiLvlLbl val="0"/>
      </c:catAx>
      <c:valAx>
        <c:axId val="11344511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450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[Master blaster sachin tendulkar criket match.xlsx]pivot-ODI!PivotTable6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Year-wise-Total-Batting-scored-in-ODI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'pivot-ODI'!$B$3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'pivot-ODI'!$A$4:$A$28</c:f>
              <c:strCache>
                <c:ptCount val="24"/>
                <c:pt idx="0">
                  <c:v>1989</c:v>
                </c:pt>
                <c:pt idx="1">
                  <c:v>1990</c:v>
                </c:pt>
                <c:pt idx="2">
                  <c:v>1991</c:v>
                </c:pt>
                <c:pt idx="3">
                  <c:v>1992</c:v>
                </c:pt>
                <c:pt idx="4">
                  <c:v>1993</c:v>
                </c:pt>
                <c:pt idx="5">
                  <c:v>1994</c:v>
                </c:pt>
                <c:pt idx="6">
                  <c:v>1995</c:v>
                </c:pt>
                <c:pt idx="7">
                  <c:v>1996</c:v>
                </c:pt>
                <c:pt idx="8">
                  <c:v>1997</c:v>
                </c:pt>
                <c:pt idx="9">
                  <c:v>1998</c:v>
                </c:pt>
                <c:pt idx="10">
                  <c:v>1999</c:v>
                </c:pt>
                <c:pt idx="11">
                  <c:v>2000</c:v>
                </c:pt>
                <c:pt idx="12">
                  <c:v>2001</c:v>
                </c:pt>
                <c:pt idx="13">
                  <c:v>2002</c:v>
                </c:pt>
                <c:pt idx="14">
                  <c:v>2003</c:v>
                </c:pt>
                <c:pt idx="15">
                  <c:v>2004</c:v>
                </c:pt>
                <c:pt idx="16">
                  <c:v>2005</c:v>
                </c:pt>
                <c:pt idx="17">
                  <c:v>2006</c:v>
                </c:pt>
                <c:pt idx="18">
                  <c:v>2007</c:v>
                </c:pt>
                <c:pt idx="19">
                  <c:v>2008</c:v>
                </c:pt>
                <c:pt idx="20">
                  <c:v>2009</c:v>
                </c:pt>
                <c:pt idx="21">
                  <c:v>2010</c:v>
                </c:pt>
                <c:pt idx="22">
                  <c:v>2011</c:v>
                </c:pt>
                <c:pt idx="23">
                  <c:v>2012</c:v>
                </c:pt>
              </c:strCache>
            </c:strRef>
          </c:cat>
          <c:val>
            <c:numRef>
              <c:f>'pivot-ODI'!$B$4:$B$28</c:f>
              <c:numCache>
                <c:formatCode>General</c:formatCode>
                <c:ptCount val="24"/>
                <c:pt idx="0">
                  <c:v>1</c:v>
                </c:pt>
                <c:pt idx="1">
                  <c:v>7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11</c:v>
                </c:pt>
                <c:pt idx="6">
                  <c:v>5</c:v>
                </c:pt>
                <c:pt idx="7">
                  <c:v>17</c:v>
                </c:pt>
                <c:pt idx="8">
                  <c:v>22</c:v>
                </c:pt>
                <c:pt idx="9">
                  <c:v>20</c:v>
                </c:pt>
                <c:pt idx="10">
                  <c:v>13</c:v>
                </c:pt>
                <c:pt idx="11">
                  <c:v>15</c:v>
                </c:pt>
                <c:pt idx="12">
                  <c:v>10</c:v>
                </c:pt>
                <c:pt idx="13">
                  <c:v>11</c:v>
                </c:pt>
                <c:pt idx="14">
                  <c:v>11</c:v>
                </c:pt>
                <c:pt idx="15">
                  <c:v>8</c:v>
                </c:pt>
                <c:pt idx="16">
                  <c:v>10</c:v>
                </c:pt>
                <c:pt idx="17">
                  <c:v>7</c:v>
                </c:pt>
                <c:pt idx="18">
                  <c:v>18</c:v>
                </c:pt>
                <c:pt idx="19">
                  <c:v>5</c:v>
                </c:pt>
                <c:pt idx="20">
                  <c:v>9</c:v>
                </c:pt>
                <c:pt idx="21">
                  <c:v>1</c:v>
                </c:pt>
                <c:pt idx="22">
                  <c:v>6</c:v>
                </c:pt>
                <c:pt idx="2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76-4F94-B49D-88EA131D0E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34423992"/>
        <c:axId val="1134423672"/>
      </c:barChart>
      <c:catAx>
        <c:axId val="1134423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423672"/>
        <c:crosses val="autoZero"/>
        <c:auto val="1"/>
        <c:lblAlgn val="ctr"/>
        <c:lblOffset val="100"/>
        <c:noMultiLvlLbl val="0"/>
      </c:catAx>
      <c:valAx>
        <c:axId val="1134423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4423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3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38100" cap="flat" cmpd="dbl" algn="ctr">
        <a:solidFill>
          <a:schemeClr val="phClr"/>
        </a:solidFill>
        <a:miter lim="800000"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tx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  <a:alpha val="32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  <a:alpha val="32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tx1"/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tx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2700" cap="rnd"/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3175" cap="flat" cmpd="sng" algn="ctr">
        <a:solidFill>
          <a:schemeClr val="tx1">
            <a:lumMod val="15000"/>
            <a:lumOff val="85000"/>
          </a:schemeClr>
        </a:solidFill>
        <a:round/>
        <a:tailEnd type="none" w="med" len="lg"/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8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0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63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64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4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5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578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3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21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A4B53A7-3209-46A6-9454-F38EAC8F11E7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0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75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rZVISsbVVKRrP_DhmNP_FKKUyyEh4dRl/view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bhijithchandradas/noteboo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A29A6-D52D-40D0-9586-EF2B9EB46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"/>
            <a:ext cx="12191980" cy="6857998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0F6C3-ABB6-4090-9056-3EDE5C8311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4292866"/>
            <a:ext cx="9679449" cy="1518654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Master blaster Sachin Tendulkar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247565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BE85-DFBD-497E-B078-05C27D18A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Number of wickets taken with different country in </a:t>
            </a:r>
            <a:r>
              <a:rPr lang="en-US" sz="2800" dirty="0" err="1"/>
              <a:t>odi</a:t>
            </a:r>
            <a:endParaRPr lang="en-US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BB3ED2-8622-4EC7-AC8E-C0778CE220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947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4BD5-828E-4A9F-8850-23E171E4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CONCLUSION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59402-FEB0-4673-93DA-71A9A533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>
                <a:latin typeface="Constantia" panose="02030602050306030303" pitchFamily="18" charset="0"/>
              </a:rPr>
              <a:t>Master Sachin Tendulkar Got maximum Runs In the year 2002 and maximum catches taken by him in the year 2007.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Constantia" panose="02030602050306030303" pitchFamily="18" charset="0"/>
              </a:rPr>
              <a:t>In ODI:   Maximum run scored by him in 1997, maximum catches taken against </a:t>
            </a:r>
            <a:r>
              <a:rPr lang="en-US" dirty="0" err="1">
                <a:latin typeface="Constantia" panose="02030602050306030303" pitchFamily="18" charset="0"/>
              </a:rPr>
              <a:t>Srilanka</a:t>
            </a:r>
            <a:r>
              <a:rPr lang="en-US" dirty="0">
                <a:latin typeface="Constantia" panose="02030602050306030303" pitchFamily="18" charset="0"/>
              </a:rPr>
              <a:t> team.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>
                <a:latin typeface="Constantia" panose="02030602050306030303" pitchFamily="18" charset="0"/>
              </a:rPr>
              <a:t> </a:t>
            </a:r>
            <a:r>
              <a:rPr lang="en-US" dirty="0">
                <a:latin typeface="Constantia" panose="02030602050306030303" pitchFamily="18" charset="0"/>
              </a:rPr>
              <a:t>video link</a:t>
            </a:r>
            <a:r>
              <a:rPr lang="en-US">
                <a:latin typeface="Constantia" panose="02030602050306030303" pitchFamily="18" charset="0"/>
              </a:rPr>
              <a:t>:-  </a:t>
            </a:r>
            <a:r>
              <a:rPr lang="en-US">
                <a:hlinkClick r:id="rId2"/>
              </a:rPr>
              <a:t>https://drive.google.com/file/d/1rZVISsbVVKRrP_DhmNP_FKKUyyEh4dRl/view</a:t>
            </a:r>
            <a:endParaRPr lang="en-US" dirty="0">
              <a:latin typeface="Constantia" panose="02030602050306030303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51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9496B7-901D-4006-8731-12B562253840}"/>
              </a:ext>
            </a:extLst>
          </p:cNvPr>
          <p:cNvSpPr/>
          <p:nvPr/>
        </p:nvSpPr>
        <p:spPr>
          <a:xfrm>
            <a:off x="3464069" y="2967335"/>
            <a:ext cx="47594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 YOU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913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766A50-8F6A-4DB8-BAEE-88218DC1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Constantia" panose="02030602050306030303" pitchFamily="18" charset="0"/>
              </a:rPr>
              <a:t>AREAS OF ANALYSIS IN SACHIN TENDULKAR’S CAREER PERFORMANCE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2A1FF-0EFE-4816-ABB3-59C719CF9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sz="2400" dirty="0">
                <a:latin typeface="Constantia" panose="02030602050306030303" pitchFamily="18" charset="0"/>
              </a:rPr>
              <a:t>BATTING PERFORMANCE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Constantia" panose="02030602050306030303" pitchFamily="18" charset="0"/>
              </a:rPr>
              <a:t> FIELDING PERFORMANCE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Constantia" panose="02030602050306030303" pitchFamily="18" charset="0"/>
              </a:rPr>
              <a:t> PERFORMANCE IN ODI MATCHES</a:t>
            </a:r>
          </a:p>
          <a:p>
            <a:pPr marL="0" indent="0">
              <a:buNone/>
            </a:pPr>
            <a:endParaRPr lang="en-US" sz="2400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tantia" panose="02030602050306030303" pitchFamily="18" charset="0"/>
              </a:rPr>
              <a:t>SOURCE OF DATA 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Constantia" panose="02030602050306030303" pitchFamily="18" charset="0"/>
              </a:rPr>
              <a:t>DATA TAKEN FROM KAGGLE WEBSITE, LINK MENTIONED BELOW: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  <a:hlinkClick r:id="rId2"/>
              </a:rPr>
              <a:t>https://www.kaggle.com/abhijithchandradas/notebook</a:t>
            </a:r>
            <a:endParaRPr lang="en-US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endParaRPr lang="en-US" sz="2400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endParaRPr lang="en-US" sz="2400" dirty="0">
              <a:latin typeface="Constantia" panose="02030602050306030303" pitchFamily="18" charset="0"/>
            </a:endParaRPr>
          </a:p>
          <a:p>
            <a:pPr marL="0" indent="0">
              <a:buNone/>
            </a:pPr>
            <a:endParaRPr lang="en-US" sz="2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19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ADB7-E5BE-42C5-A355-F05369875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Present Runs scored Year on year (1989-2013) and Runs scored v/s country while Sachin perform Batting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05DF6CB-4AAC-4E56-A3E1-1380302C481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93695410"/>
              </p:ext>
            </p:extLst>
          </p:nvPr>
        </p:nvGraphicFramePr>
        <p:xfrm>
          <a:off x="1447800" y="2011362"/>
          <a:ext cx="4645025" cy="3769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AD3B29B-D872-4E2B-989D-1676329FC2E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58696489"/>
              </p:ext>
            </p:extLst>
          </p:nvPr>
        </p:nvGraphicFramePr>
        <p:xfrm>
          <a:off x="6172200" y="1825625"/>
          <a:ext cx="5181600" cy="40265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4418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F635-0445-477E-BA2E-E2AA9DB4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4s scored year-wise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BA99AD-D145-4A33-A68A-66276F8379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81109"/>
              </p:ext>
            </p:extLst>
          </p:nvPr>
        </p:nvGraphicFramePr>
        <p:xfrm>
          <a:off x="1450975" y="1853754"/>
          <a:ext cx="9603275" cy="3612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7126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64CF6-40E4-4E0F-81C5-649CC68B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6s scored- year wise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BF159F-BC5B-439E-A001-63B00C5BEE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921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C5B5-F820-4645-B6B7-C2C051AA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Present number of catches Year on year (1989-2013)while paying with different country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F3B2A2F3-D70C-448D-A040-1B849444F17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61571129"/>
              </p:ext>
            </p:extLst>
          </p:nvPr>
        </p:nvGraphicFramePr>
        <p:xfrm>
          <a:off x="1447800" y="2011363"/>
          <a:ext cx="4645025" cy="344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AB0668C-0D65-4901-9A25-D40E996A565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413500" y="2017713"/>
          <a:ext cx="4645025" cy="344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7143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12A44-E174-462A-9DB0-647F0775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match played with different country and in different ground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8A2A83-E5B0-4CE9-8957-C7AA264681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2653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67-DF8C-48FA-B303-C55D5CAA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number of catches Year on year (1989-2013) and v/s country while Sachin perform in ODI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4AFD36-0C48-4EF0-A019-848DD481626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03156615"/>
              </p:ext>
            </p:extLst>
          </p:nvPr>
        </p:nvGraphicFramePr>
        <p:xfrm>
          <a:off x="690880" y="1825625"/>
          <a:ext cx="1084072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9977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A6E9-0236-4536-8005-2246FDA1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scored in ODI – year wise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7F8441-E084-4235-BD76-7DAC2049B5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028698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679</TotalTime>
  <Words>252</Words>
  <Application>Microsoft Office PowerPoint</Application>
  <PresentationFormat>Widescreen</PresentationFormat>
  <Paragraphs>33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Constantia</vt:lpstr>
      <vt:lpstr>Gill Sans MT</vt:lpstr>
      <vt:lpstr>Wingdings</vt:lpstr>
      <vt:lpstr>Gallery</vt:lpstr>
      <vt:lpstr>Master blaster Sachin Tendulkar Performance analysis</vt:lpstr>
      <vt:lpstr>AREAS OF ANALYSIS IN SACHIN TENDULKAR’S CAREER PERFORMANCE </vt:lpstr>
      <vt:lpstr>Present Runs scored Year on year (1989-2013) and Runs scored v/s country while Sachin perform Batting</vt:lpstr>
      <vt:lpstr>Number of 4s scored year-wise</vt:lpstr>
      <vt:lpstr>Number of 6s scored- year wise</vt:lpstr>
      <vt:lpstr>Present number of catches Year on year (1989-2013)while paying with different country</vt:lpstr>
      <vt:lpstr>match played with different country and in different ground</vt:lpstr>
      <vt:lpstr>number of catches Year on year (1989-2013) and v/s country while Sachin perform in ODI </vt:lpstr>
      <vt:lpstr>Run scored in ODI – year wise</vt:lpstr>
      <vt:lpstr>Number of wickets taken with different country in odi</vt:lpstr>
      <vt:lpstr>CONCLUSION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ODI-Cricket-matches-1971-2017</dc:title>
  <dc:creator>rekha singh</dc:creator>
  <cp:lastModifiedBy>rekha singh</cp:lastModifiedBy>
  <cp:revision>18</cp:revision>
  <dcterms:created xsi:type="dcterms:W3CDTF">2020-05-22T08:04:09Z</dcterms:created>
  <dcterms:modified xsi:type="dcterms:W3CDTF">2020-05-25T05:40:59Z</dcterms:modified>
</cp:coreProperties>
</file>